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9"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5E5E5E"/>
        </a:solidFill>
        <a:effectLst/>
        <a:uFillTx/>
        <a:latin typeface="+mj-lt"/>
        <a:ea typeface="+mj-ea"/>
        <a:cs typeface="+mj-cs"/>
        <a:sym typeface="Helvetica Neue"/>
      </a:defRPr>
    </a:lvl1pPr>
    <a:lvl2pPr marL="0" marR="0" indent="0" algn="ctr" defTabSz="2438339"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5E5E5E"/>
        </a:solidFill>
        <a:effectLst/>
        <a:uFillTx/>
        <a:latin typeface="+mj-lt"/>
        <a:ea typeface="+mj-ea"/>
        <a:cs typeface="+mj-cs"/>
        <a:sym typeface="Helvetica Neue"/>
      </a:defRPr>
    </a:lvl2pPr>
    <a:lvl3pPr marL="0" marR="0" indent="0" algn="ctr" defTabSz="2438339"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5E5E5E"/>
        </a:solidFill>
        <a:effectLst/>
        <a:uFillTx/>
        <a:latin typeface="+mj-lt"/>
        <a:ea typeface="+mj-ea"/>
        <a:cs typeface="+mj-cs"/>
        <a:sym typeface="Helvetica Neue"/>
      </a:defRPr>
    </a:lvl3pPr>
    <a:lvl4pPr marL="0" marR="0" indent="0" algn="ctr" defTabSz="2438339"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5E5E5E"/>
        </a:solidFill>
        <a:effectLst/>
        <a:uFillTx/>
        <a:latin typeface="+mj-lt"/>
        <a:ea typeface="+mj-ea"/>
        <a:cs typeface="+mj-cs"/>
        <a:sym typeface="Helvetica Neue"/>
      </a:defRPr>
    </a:lvl4pPr>
    <a:lvl5pPr marL="0" marR="0" indent="0" algn="ctr" defTabSz="2438339"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5E5E5E"/>
        </a:solidFill>
        <a:effectLst/>
        <a:uFillTx/>
        <a:latin typeface="+mj-lt"/>
        <a:ea typeface="+mj-ea"/>
        <a:cs typeface="+mj-cs"/>
        <a:sym typeface="Helvetica Neue"/>
      </a:defRPr>
    </a:lvl5pPr>
    <a:lvl6pPr marL="0" marR="0" indent="0" algn="ctr" defTabSz="2438339"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5E5E5E"/>
        </a:solidFill>
        <a:effectLst/>
        <a:uFillTx/>
        <a:latin typeface="+mj-lt"/>
        <a:ea typeface="+mj-ea"/>
        <a:cs typeface="+mj-cs"/>
        <a:sym typeface="Helvetica Neue"/>
      </a:defRPr>
    </a:lvl6pPr>
    <a:lvl7pPr marL="0" marR="0" indent="0" algn="ctr" defTabSz="2438339"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5E5E5E"/>
        </a:solidFill>
        <a:effectLst/>
        <a:uFillTx/>
        <a:latin typeface="+mj-lt"/>
        <a:ea typeface="+mj-ea"/>
        <a:cs typeface="+mj-cs"/>
        <a:sym typeface="Helvetica Neue"/>
      </a:defRPr>
    </a:lvl7pPr>
    <a:lvl8pPr marL="0" marR="0" indent="0" algn="ctr" defTabSz="2438339"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5E5E5E"/>
        </a:solidFill>
        <a:effectLst/>
        <a:uFillTx/>
        <a:latin typeface="+mj-lt"/>
        <a:ea typeface="+mj-ea"/>
        <a:cs typeface="+mj-cs"/>
        <a:sym typeface="Helvetica Neue"/>
      </a:defRPr>
    </a:lvl8pPr>
    <a:lvl9pPr marL="0" marR="0" indent="0" algn="ctr" defTabSz="2438339"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5E5E5E"/>
        </a:solidFill>
        <a:effectLst/>
        <a:uFillTx/>
        <a:latin typeface="+mj-lt"/>
        <a:ea typeface="+mj-ea"/>
        <a:cs typeface="+mj-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b="def" i="def"/>
      <a:tcStyle>
        <a:tcBdr/>
        <a:fill>
          <a:solidFill>
            <a:srgbClr val="E6F0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508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b="def" i="def"/>
      <a:tcStyle>
        <a:tcBdr/>
        <a:fill>
          <a:solidFill>
            <a:srgbClr val="EAF8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508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DDF"/>
          </a:solidFill>
        </a:fill>
      </a:tcStyle>
    </a:wholeTbl>
    <a:band2H>
      <a:tcTxStyle b="def" i="def"/>
      <a:tcStyle>
        <a:tcBdr/>
        <a:fill>
          <a:solidFill>
            <a:srgbClr val="FFE8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508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5E5E5E"/>
        </a:fontRef>
        <a:srgbClr val="5E5E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5E5E5E"/>
        </a:fontRef>
        <a:srgbClr val="5E5E5E"/>
      </a:tcTxStyle>
      <a:tcStyle>
        <a:tcBdr>
          <a:left>
            <a:ln w="12700" cap="flat">
              <a:noFill/>
              <a:miter lim="400000"/>
            </a:ln>
          </a:left>
          <a:right>
            <a:ln w="12700" cap="flat">
              <a:noFill/>
              <a:miter lim="400000"/>
            </a:ln>
          </a:right>
          <a:top>
            <a:ln w="635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b="def" i="def"/>
      <a:tcStyle>
        <a:tcBdr/>
        <a:fill>
          <a:solidFill>
            <a:srgbClr val="E9E9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508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Row>
  </a:tblStyle>
  <a:tblStyle styleId="{2708684C-4D16-4618-839F-0558EEFCDFE6}" styleName="">
    <a:tblBg/>
    <a:wholeTbl>
      <a:tcTxStyle b="off"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wholeTbl>
    <a:band2H>
      <a:tcTxStyle b="def" i="def"/>
      <a:tcStyle>
        <a:tcBdr/>
        <a:fill>
          <a:solidFill>
            <a:srgbClr val="FFFFFF"/>
          </a:solidFill>
        </a:fill>
      </a:tcStyle>
    </a:band2H>
    <a:firstCol>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firstCol>
    <a:la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635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lastRow>
    <a:fir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254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77" name="Shape 177"/>
          <p:cNvSpPr/>
          <p:nvPr>
            <p:ph type="sldImg"/>
          </p:nvPr>
        </p:nvSpPr>
        <p:spPr>
          <a:xfrm>
            <a:off x="1143000" y="685800"/>
            <a:ext cx="4572000" cy="3429000"/>
          </a:xfrm>
          <a:prstGeom prst="rect">
            <a:avLst/>
          </a:prstGeom>
        </p:spPr>
        <p:txBody>
          <a:bodyPr/>
          <a:lstStyle/>
          <a:p>
            <a:pPr/>
          </a:p>
        </p:txBody>
      </p:sp>
      <p:sp>
        <p:nvSpPr>
          <p:cNvPr id="178" name="Shape 17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 Id="rId3" Type="http://schemas.openxmlformats.org/officeDocument/2006/relationships/hyperlink" Target="http://www.tcl-lang.org" TargetMode="External"/></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Shape 181"/>
          <p:cNvSpPr/>
          <p:nvPr>
            <p:ph type="sldImg"/>
          </p:nvPr>
        </p:nvSpPr>
        <p:spPr>
          <a:prstGeom prst="rect">
            <a:avLst/>
          </a:prstGeom>
        </p:spPr>
        <p:txBody>
          <a:bodyPr/>
          <a:lstStyle/>
          <a:p>
            <a:pPr/>
          </a:p>
        </p:txBody>
      </p:sp>
      <p:sp>
        <p:nvSpPr>
          <p:cNvPr id="182" name="Shape 182"/>
          <p:cNvSpPr/>
          <p:nvPr>
            <p:ph type="body" sz="quarter" idx="1"/>
          </p:nvPr>
        </p:nvSpPr>
        <p:spPr>
          <a:prstGeom prst="rect">
            <a:avLst/>
          </a:prstGeom>
        </p:spPr>
        <p:txBody>
          <a:bodyPr/>
          <a:lstStyle/>
          <a:p>
            <a:pPr/>
            <a:r>
              <a:t>Firstly, I'd like to thank Harald, Stefan, Gustaf and all those helped organise this conference.  It's a privilege to be presenting to this panel session on the State and Future of Tcl.</a:t>
            </a:r>
          </a:p>
          <a:p>
            <a:pPr/>
          </a:p>
          <a:p>
            <a:pPr/>
            <a:r>
              <a:t>I'll focus on the big picture, and Harald will handle the detail.</a:t>
            </a:r>
          </a:p>
          <a:p>
            <a:pPr/>
          </a:p>
          <a:p>
            <a:pPr/>
            <a:r>
              <a:t>These thoughts are just my own - unrefined and untested.  But  hopefully they'll stimulate discussion and progress.</a:t>
            </a:r>
          </a:p>
          <a:p>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Shape 186"/>
          <p:cNvSpPr/>
          <p:nvPr>
            <p:ph type="sldImg"/>
          </p:nvPr>
        </p:nvSpPr>
        <p:spPr>
          <a:prstGeom prst="rect">
            <a:avLst/>
          </a:prstGeom>
        </p:spPr>
        <p:txBody>
          <a:bodyPr/>
          <a:lstStyle/>
          <a:p>
            <a:pPr/>
          </a:p>
        </p:txBody>
      </p:sp>
      <p:sp>
        <p:nvSpPr>
          <p:cNvPr id="187" name="Shape 187"/>
          <p:cNvSpPr/>
          <p:nvPr>
            <p:ph type="body" sz="quarter" idx="1"/>
          </p:nvPr>
        </p:nvSpPr>
        <p:spPr>
          <a:prstGeom prst="rect">
            <a:avLst/>
          </a:prstGeom>
        </p:spPr>
        <p:txBody>
          <a:bodyPr/>
          <a:lstStyle/>
          <a:p>
            <a:pPr/>
            <a:r>
              <a:t>We have several pressing needs within the Tcl/Tk community, most notably to get Tcl/Tk released</a:t>
            </a:r>
          </a:p>
          <a:p>
            <a:pPr/>
          </a:p>
          <a:p>
            <a:pPr/>
            <a:r>
              <a:t>There are several related needs that should be addressed too, so that Tcl 9 will become widely available and to keep Tcl evolving at a faster rate.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Shape 191"/>
          <p:cNvSpPr/>
          <p:nvPr>
            <p:ph type="sldImg"/>
          </p:nvPr>
        </p:nvSpPr>
        <p:spPr>
          <a:prstGeom prst="rect">
            <a:avLst/>
          </a:prstGeom>
        </p:spPr>
        <p:txBody>
          <a:bodyPr/>
          <a:lstStyle/>
          <a:p>
            <a:pPr/>
          </a:p>
        </p:txBody>
      </p:sp>
      <p:sp>
        <p:nvSpPr>
          <p:cNvPr id="192" name="Shape 192"/>
          <p:cNvSpPr/>
          <p:nvPr>
            <p:ph type="body" sz="quarter" idx="1"/>
          </p:nvPr>
        </p:nvSpPr>
        <p:spPr>
          <a:prstGeom prst="rect">
            <a:avLst/>
          </a:prstGeom>
        </p:spPr>
        <p:txBody>
          <a:bodyPr/>
          <a:lstStyle/>
          <a:p>
            <a:pPr/>
          </a:p>
          <a:p>
            <a:pPr/>
            <a:r>
              <a:t>There are several related needs that should be addressed too, so that Tcl 9 will become widely available and to keep Tcl evolving at a faster rate.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Shape 196"/>
          <p:cNvSpPr/>
          <p:nvPr>
            <p:ph type="sldImg"/>
          </p:nvPr>
        </p:nvSpPr>
        <p:spPr>
          <a:prstGeom prst="rect">
            <a:avLst/>
          </a:prstGeom>
        </p:spPr>
        <p:txBody>
          <a:bodyPr/>
          <a:lstStyle/>
          <a:p>
            <a:pPr/>
          </a:p>
        </p:txBody>
      </p:sp>
      <p:sp>
        <p:nvSpPr>
          <p:cNvPr id="197" name="Shape 197"/>
          <p:cNvSpPr/>
          <p:nvPr>
            <p:ph type="body" sz="quarter" idx="1"/>
          </p:nvPr>
        </p:nvSpPr>
        <p:spPr>
          <a:prstGeom prst="rect">
            <a:avLst/>
          </a:prstGeom>
        </p:spPr>
        <p:txBody>
          <a:bodyPr/>
          <a:lstStyle/>
          <a:p>
            <a:pPr/>
            <a:r>
              <a:t>Tcl 9.0 is starting to resemble a teenager that never wants to leave home</a:t>
            </a:r>
          </a:p>
          <a:p>
            <a:pPr/>
          </a:p>
          <a:p>
            <a:pPr/>
            <a:r>
              <a:t>This is partly our fault</a:t>
            </a:r>
          </a:p>
          <a:p>
            <a:pPr marL="220578" indent="-220578">
              <a:buSzPct val="100000"/>
              <a:buChar char="-"/>
            </a:pPr>
            <a:r>
              <a:t>most of us use 8.7 alpha or 9.0 alpha anyway</a:t>
            </a:r>
          </a:p>
          <a:p>
            <a:pPr marL="220578" indent="-220578">
              <a:buSzPct val="100000"/>
              <a:buChar char="-"/>
            </a:pPr>
            <a:r>
              <a:t>Tcl alphas and betas are relatively high quality</a:t>
            </a:r>
          </a:p>
          <a:p>
            <a:pPr/>
            <a:r>
              <a:t>- we need to release it so others can benefit</a:t>
            </a:r>
          </a:p>
          <a:p>
            <a:pPr marL="220578" indent="-220578">
              <a:buSzPct val="100000"/>
              <a:buChar char="-"/>
            </a:pPr>
            <a:r>
              <a:t>we have limited resources</a:t>
            </a:r>
          </a:p>
          <a:p>
            <a:pPr/>
          </a:p>
          <a:p>
            <a:pPr/>
            <a:r>
              <a:t>In my opinion this means we should defer 8.7 and have a singular focus on 9.0</a:t>
            </a:r>
          </a:p>
          <a:p>
            <a:pPr marL="220578" indent="-220578">
              <a:buSzPct val="100000"/>
              <a:buChar char="-"/>
            </a:pPr>
            <a:r>
              <a:t>the TCT members I've discussed this with agree but there has been no formal decision yet</a:t>
            </a:r>
          </a:p>
          <a:p>
            <a:pPr marL="220578" indent="-220578">
              <a:buSzPct val="100000"/>
              <a:buChar char="-"/>
            </a:pPr>
            <a:r>
              <a:t>we don't need to cancel 8.7 but we can delay any decisions till after 9.0 is release</a:t>
            </a:r>
          </a:p>
          <a:p>
            <a:pPr marL="220578" indent="-220578">
              <a:buSzPct val="100000"/>
              <a:buChar char="-"/>
            </a:pPr>
            <a:r>
              <a:t>the need (or not) will be more apparent at that stage</a:t>
            </a:r>
          </a:p>
          <a:p>
            <a:pPr/>
          </a:p>
          <a:p>
            <a:pPr/>
            <a:r>
              <a:t>For this to happen we need people to test their applications and extensions against Tcl 9.</a:t>
            </a:r>
          </a:p>
          <a:p>
            <a:pPr/>
          </a:p>
          <a:p>
            <a:pPr/>
            <a:r>
              <a:t>Initial testing and porting has started on Tcllib and Tklib and various packages</a:t>
            </a:r>
          </a:p>
          <a:p>
            <a:pPr marL="220578" indent="-220578">
              <a:buSzPct val="100000"/>
              <a:buChar char="-"/>
            </a:pPr>
            <a:r>
              <a:t>by Rolf, Kevin, Stu, Ashok and many others</a:t>
            </a:r>
          </a:p>
          <a:p>
            <a:pPr/>
          </a:p>
          <a:p>
            <a:pPr/>
            <a:r>
              <a:t>We must finalize the encoding changes - in particular whether to make strict the default profile and the implications of this</a:t>
            </a:r>
          </a:p>
          <a:p>
            <a:pPr/>
          </a:p>
          <a:p>
            <a:pPr/>
            <a:r>
              <a:t>We'll need release notes documenting changes. Harald has made a good start on these.</a:t>
            </a:r>
          </a:p>
          <a:p>
            <a:pPr/>
          </a:p>
          <a:p>
            <a:pPr/>
            <a:r>
              <a:t>We also migration guides, etc</a:t>
            </a:r>
          </a:p>
          <a:p>
            <a:pPr/>
          </a:p>
          <a:p>
            <a:pPr/>
            <a:r>
              <a:t>We need better manual pages .. more on this in a moment</a:t>
            </a:r>
          </a:p>
          <a:p>
            <a:pPr/>
            <a:r>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Shape 201"/>
          <p:cNvSpPr/>
          <p:nvPr>
            <p:ph type="sldImg"/>
          </p:nvPr>
        </p:nvSpPr>
        <p:spPr>
          <a:prstGeom prst="rect">
            <a:avLst/>
          </a:prstGeom>
        </p:spPr>
        <p:txBody>
          <a:bodyPr/>
          <a:lstStyle/>
          <a:p>
            <a:pPr/>
          </a:p>
        </p:txBody>
      </p:sp>
      <p:sp>
        <p:nvSpPr>
          <p:cNvPr id="202" name="Shape 202"/>
          <p:cNvSpPr/>
          <p:nvPr>
            <p:ph type="body" sz="quarter" idx="1"/>
          </p:nvPr>
        </p:nvSpPr>
        <p:spPr>
          <a:prstGeom prst="rect">
            <a:avLst/>
          </a:prstGeom>
        </p:spPr>
        <p:txBody>
          <a:bodyPr/>
          <a:lstStyle/>
          <a:p>
            <a:pPr/>
            <a:r>
              <a:t>We need better messaging - the promotion and communication of Tcl/Tk and related technology.</a:t>
            </a:r>
          </a:p>
          <a:p>
            <a:pPr/>
          </a:p>
          <a:p>
            <a:pPr/>
            <a:r>
              <a:t>It has been argued that Tcl is the best kept secret in IT.  At times it seems we we make it harder than it should.</a:t>
            </a:r>
          </a:p>
          <a:p>
            <a:pPr/>
          </a:p>
          <a:p>
            <a:pPr/>
            <a:r>
              <a:t>The goal shouldn't be to conquer the world, but we should at least present better and promote the Tcl/Tk value proposition.</a:t>
            </a:r>
          </a:p>
          <a:p>
            <a:pPr/>
          </a:p>
          <a:p>
            <a:pPr/>
            <a:r>
              <a:t>While the wiki looks reasonably modern (being based on Bootstrap 3) ... but the online documentation looks like it came from the 80s</a:t>
            </a:r>
          </a:p>
          <a:p>
            <a:pPr/>
          </a:p>
          <a:p>
            <a:pPr marL="220578" indent="-220578">
              <a:buSzPct val="100000"/>
              <a:buChar char="-"/>
            </a:pPr>
            <a:r>
              <a:t>and </a:t>
            </a:r>
            <a:r>
              <a:rPr u="sng">
                <a:solidFill>
                  <a:srgbClr val="0000FF"/>
                </a:solidFill>
                <a:uFill>
                  <a:solidFill>
                    <a:srgbClr val="0000FF"/>
                  </a:solidFill>
                </a:uFill>
                <a:hlinkClick r:id="rId3" invalidUrl="" action="" tgtFrame="" tooltip="" history="1" highlightClick="0" endSnd="0"/>
              </a:rPr>
              <a:t>www.tcl-lang.org</a:t>
            </a:r>
            <a:r>
              <a:t> (despite of a makover a few years back) needs severe pruning and styling</a:t>
            </a:r>
          </a:p>
          <a:p>
            <a:pPr/>
          </a:p>
          <a:p>
            <a:pPr/>
            <a:r>
              <a:t>The good news is there is a project underway to convert the existing web content and Tcl/Tk documentation to markdown, with nroff and html content generated from that using mkdocs.   Shaun Kulesa is doing most of the work and the results are very promising.   Hopefully we'll focus on this in an upcoming monthly virtual meetup.</a:t>
            </a:r>
          </a:p>
          <a:p>
            <a:pPr/>
          </a:p>
          <a:p>
            <a:pPr/>
            <a:r>
              <a:t>It would be nice to have a single "Why Tcl?" page we could be proud of.  One we could refer people to without apologising first?</a:t>
            </a:r>
          </a:p>
          <a:p>
            <a:pPr/>
          </a:p>
          <a:p>
            <a:pPr/>
            <a:r>
              <a:t>And perhaps single page that you could view for up-to-date news about the language and the community, including links to news, blogs, articles, etc.</a:t>
            </a:r>
          </a:p>
          <a:p>
            <a:p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Shape 206"/>
          <p:cNvSpPr/>
          <p:nvPr>
            <p:ph type="sldImg"/>
          </p:nvPr>
        </p:nvSpPr>
        <p:spPr>
          <a:prstGeom prst="rect">
            <a:avLst/>
          </a:prstGeom>
        </p:spPr>
        <p:txBody>
          <a:bodyPr/>
          <a:lstStyle/>
          <a:p>
            <a:pPr/>
          </a:p>
        </p:txBody>
      </p:sp>
      <p:sp>
        <p:nvSpPr>
          <p:cNvPr id="207" name="Shape 207"/>
          <p:cNvSpPr/>
          <p:nvPr>
            <p:ph type="body" sz="quarter" idx="1"/>
          </p:nvPr>
        </p:nvSpPr>
        <p:spPr>
          <a:prstGeom prst="rect">
            <a:avLst/>
          </a:prstGeom>
        </p:spPr>
        <p:txBody>
          <a:bodyPr/>
          <a:lstStyle/>
          <a:p>
            <a:pPr/>
            <a:r>
              <a:t>Once someone has decided to try Tcl/TK getting it is too hard. </a:t>
            </a:r>
          </a:p>
          <a:p>
            <a:pPr/>
          </a:p>
          <a:p>
            <a:pPr/>
            <a:r>
              <a:t>Wouldn't it be nice if we could send someone to a single downloads page and they could get a pre-built Tcl/Tk for their favourite platform.  What a radical concept :)</a:t>
            </a:r>
          </a:p>
          <a:p>
            <a:pPr/>
          </a:p>
          <a:p>
            <a:pPr/>
            <a:r>
              <a:t>We used to have that with ActiveState (sort of) but they are no longer supporting ongoing Tcl/Tk releases.  What if we had a replacement - a single downloads page listing common platforms.  And what if this page was "blessed" by the community so a prospective user would have reasonable confidence about what they were getting ?</a:t>
            </a:r>
          </a:p>
          <a:p>
            <a:pPr/>
          </a:p>
          <a:p>
            <a:pPr/>
            <a:r>
              <a:t>And what if Tcl/Tk was distributed as a single file executable? Then an install would be a download, an upgrade would be replace and an uninstall a deletion. In my case I don't build on Windows but I'd be very happy to download and test a prebuilt binary against my applications, providing I could trust the source.</a:t>
            </a:r>
          </a:p>
          <a:p>
            <a:pPr/>
          </a:p>
          <a:p>
            <a:pPr/>
            <a:r>
              <a:t>We already have zipkits generated daily by the Google Continuous Integration pipeline developed by Donal.   We'd just need to host them somewhere.</a:t>
            </a:r>
          </a:p>
          <a:p>
            <a:pPr/>
          </a:p>
          <a:p>
            <a:pPr/>
            <a:r>
              <a:t>And what should the distributions include?</a:t>
            </a:r>
          </a:p>
          <a:p>
            <a:pPr/>
            <a:r>
              <a:t>- perhaps a lite version with just Tcl/Tk</a:t>
            </a:r>
          </a:p>
          <a:p>
            <a:pPr marL="220578" indent="-220578">
              <a:buSzPct val="100000"/>
              <a:buChar char="-"/>
            </a:pPr>
            <a:r>
              <a:t>or a batteries included with common extensions</a:t>
            </a:r>
          </a:p>
          <a:p>
            <a:pPr marL="220578" indent="-220578">
              <a:buSzPct val="100000"/>
              <a:buChar char="-"/>
            </a:pPr>
            <a:r>
              <a:t>but why not both?</a:t>
            </a:r>
          </a:p>
          <a:p>
            <a:pPr/>
          </a:p>
          <a:p>
            <a:pPr/>
            <a:r>
              <a:t>Sure, we'd need to agree on which extensions to include - but between Christian, Paul, Ashok and others we would have a reasonable chance of a collection of extensions that would address most needs. </a:t>
            </a:r>
          </a:p>
          <a:p>
            <a:pPr/>
          </a:p>
          <a:p>
            <a:pPr/>
            <a:r>
              <a:t>Perhaps this would reduce the push for features to be in the core?  I suspect a lot of the time when someone asks for "in the core" they actually mean "I can rely on the feature present on any Tcl install".</a:t>
            </a:r>
          </a:p>
          <a:p>
            <a:pPr/>
          </a:p>
          <a:p>
            <a:pPr/>
            <a:r>
              <a:t>And we could use the same mechanism to provide alpha and beta versions for testing.  I do like the idea of being able to test an alpha without breaking my existing install.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Shape 211"/>
          <p:cNvSpPr/>
          <p:nvPr>
            <p:ph type="sldImg"/>
          </p:nvPr>
        </p:nvSpPr>
        <p:spPr>
          <a:prstGeom prst="rect">
            <a:avLst/>
          </a:prstGeom>
        </p:spPr>
        <p:txBody>
          <a:bodyPr/>
          <a:lstStyle/>
          <a:p>
            <a:pPr/>
          </a:p>
        </p:txBody>
      </p:sp>
      <p:sp>
        <p:nvSpPr>
          <p:cNvPr id="212" name="Shape 212"/>
          <p:cNvSpPr/>
          <p:nvPr>
            <p:ph type="body" sz="quarter" idx="1"/>
          </p:nvPr>
        </p:nvSpPr>
        <p:spPr>
          <a:prstGeom prst="rect">
            <a:avLst/>
          </a:prstGeom>
        </p:spPr>
        <p:txBody>
          <a:bodyPr/>
          <a:lstStyle/>
          <a:p>
            <a:pPr/>
            <a:r>
              <a:t>I hope we'd all agree we need to get releases out more frequently</a:t>
            </a:r>
          </a:p>
          <a:p>
            <a:pPr/>
          </a:p>
          <a:p>
            <a:pPr/>
            <a:r>
              <a:t>sometimes that isn't possible, but I would like to aim for one release per year</a:t>
            </a:r>
          </a:p>
          <a:p>
            <a:pPr marL="220578" indent="-220578">
              <a:buSzPct val="100000"/>
              <a:buChar char="-"/>
            </a:pPr>
            <a:r>
              <a:t>that's the minimal expectation in the open source world</a:t>
            </a:r>
          </a:p>
          <a:p>
            <a:pPr marL="220578" indent="-220578">
              <a:buSzPct val="100000"/>
              <a:buChar char="-"/>
            </a:pPr>
            <a:r>
              <a:t>even if there was only 1 bug fix in the release it would be worth it</a:t>
            </a:r>
          </a:p>
          <a:p>
            <a:pPr/>
          </a:p>
          <a:p>
            <a:pPr/>
            <a:r>
              <a:t>When a major release is coming like Tcl 9.0 there is a push for new features to included, sometimes before they are ready.  More frequent releases would allow us "eat the elephant in bite sized chunks"</a:t>
            </a:r>
          </a:p>
          <a:p>
            <a:pPr/>
          </a:p>
          <a:p>
            <a:pPr/>
            <a:r>
              <a:t>We also need to reconsider some of our rules about when breaking changes can be made</a:t>
            </a:r>
          </a:p>
          <a:p>
            <a:pPr marL="220578" indent="-220578">
              <a:buSzPct val="100000"/>
              <a:buChar char="-"/>
            </a:pPr>
            <a:r>
              <a:t>currently only in a major release</a:t>
            </a:r>
          </a:p>
          <a:p>
            <a:pPr marL="220578" indent="-220578">
              <a:buSzPct val="100000"/>
              <a:buChar char="-"/>
            </a:pPr>
            <a:r>
              <a:t>the release cadence for major releases is currently measures in decades</a:t>
            </a:r>
          </a:p>
          <a:p>
            <a:pPr marL="220578" indent="-220578">
              <a:buSzPct val="100000"/>
              <a:buChar char="-"/>
            </a:pPr>
            <a:r>
              <a:t>hence the pressure to get everything in the release and to make it perfect</a:t>
            </a:r>
          </a:p>
          <a:p>
            <a:pPr marL="220578" indent="-220578">
              <a:buSzPct val="100000"/>
              <a:buChar char="-"/>
            </a:pPr>
            <a:r>
              <a:t>what if any new feature could be changed in its first release?</a:t>
            </a:r>
          </a:p>
          <a:p>
            <a:pPr marL="220578" indent="-220578">
              <a:buSzPct val="100000"/>
              <a:buChar char="-"/>
            </a:pPr>
            <a:r>
              <a:t>then you'd have a year to back up and try again?</a:t>
            </a:r>
          </a:p>
          <a:p>
            <a:pPr/>
          </a:p>
          <a:p>
            <a:pPr/>
            <a:r>
              <a:t>To release often in a small community we need to use automation which, as mentioned, we are already doing with the Continuous Integration.  We also have a great automated test suite. This would be enhanced by using zipkits for test builds.</a:t>
            </a:r>
          </a:p>
          <a:p>
            <a:pPr/>
          </a:p>
          <a:p>
            <a:pPr/>
            <a:r>
              <a:t>But we also need to spread the load, which leads me to my last point - expanding the TCT</a:t>
            </a:r>
          </a:p>
          <a:p>
            <a:p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6" name="Shape 216"/>
          <p:cNvSpPr/>
          <p:nvPr>
            <p:ph type="sldImg"/>
          </p:nvPr>
        </p:nvSpPr>
        <p:spPr>
          <a:prstGeom prst="rect">
            <a:avLst/>
          </a:prstGeom>
        </p:spPr>
        <p:txBody>
          <a:bodyPr/>
          <a:lstStyle/>
          <a:p>
            <a:pPr/>
          </a:p>
        </p:txBody>
      </p:sp>
      <p:sp>
        <p:nvSpPr>
          <p:cNvPr id="217" name="Shape 217"/>
          <p:cNvSpPr/>
          <p:nvPr>
            <p:ph type="body" sz="quarter" idx="1"/>
          </p:nvPr>
        </p:nvSpPr>
        <p:spPr>
          <a:prstGeom prst="rect">
            <a:avLst/>
          </a:prstGeom>
        </p:spPr>
        <p:txBody>
          <a:bodyPr/>
          <a:lstStyle/>
          <a:p>
            <a:pPr/>
            <a:r>
              <a:t>The TCT comprises 14 members of which 10 are active.</a:t>
            </a:r>
          </a:p>
          <a:p>
            <a:pPr/>
          </a:p>
          <a:p>
            <a:pPr/>
            <a:r>
              <a:t>During the recent push for a 9.0 feature freeze the flurry of TIPs became overwhelming and many TIPs were approved with just 2 votes  and arguably some features were accepted before they were ready.  That is no-one's fault but not ideal.  We've mostly resolved that but at the cost of time and energy.</a:t>
            </a:r>
          </a:p>
          <a:p>
            <a:pPr/>
          </a:p>
          <a:p>
            <a:pPr/>
            <a:r>
              <a:t>More frequent releases with fewer changes will help, as will allowing the first release of a feature to be revised or reverted, but we need more eyeballs looking at proposals.</a:t>
            </a:r>
          </a:p>
          <a:p>
            <a:pPr/>
          </a:p>
          <a:p>
            <a:pPr/>
            <a:r>
              <a:t>This is what led me to produce the document calling for an expansion of the TCT.  I won't go into the details here but (in summary) I suggested a significant expansion of the TCT with any active and respected community member being considered.  I would imagine a doubling of size, with TCT members dropping off if they haven't been active and engaged in the most recent year.  With the current inactive members that's potentially 20 new TCT members.  Please consider if you are asked and please don't hesitate to volunteer if you aren't. </a:t>
            </a:r>
          </a:p>
          <a:p>
            <a:pPr/>
          </a:p>
          <a:p>
            <a:pPr/>
            <a:r>
              <a:t>The response to the draft proposal has been positive, and once we get passed the Tcl 9.0 push I plan to formally propose it.   That should set us up well for the future.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Shape 221"/>
          <p:cNvSpPr/>
          <p:nvPr>
            <p:ph type="sldImg"/>
          </p:nvPr>
        </p:nvSpPr>
        <p:spPr>
          <a:prstGeom prst="rect">
            <a:avLst/>
          </a:prstGeom>
        </p:spPr>
        <p:txBody>
          <a:bodyPr/>
          <a:lstStyle/>
          <a:p>
            <a:pPr/>
          </a:p>
        </p:txBody>
      </p:sp>
      <p:sp>
        <p:nvSpPr>
          <p:cNvPr id="222" name="Shape 222"/>
          <p:cNvSpPr/>
          <p:nvPr>
            <p:ph type="body" sz="quarter" idx="1"/>
          </p:nvPr>
        </p:nvSpPr>
        <p:spPr>
          <a:prstGeom prst="rect">
            <a:avLst/>
          </a:prstGeom>
        </p:spPr>
        <p:txBody>
          <a:bodyPr/>
          <a:lstStyle/>
          <a:p>
            <a:pPr/>
            <a:r>
              <a:t>So there it is ...</a:t>
            </a:r>
          </a:p>
          <a:p>
            <a:pPr/>
          </a:p>
          <a:p>
            <a:pPr/>
            <a:r>
              <a:t>My perspective is that we are in a reasonably good position to meet these needs if we keep an eye on the big picture and (to borrow an expression) we don't let the great become the enemy of the good.</a:t>
            </a:r>
          </a:p>
          <a:p>
            <a:pPr/>
          </a:p>
          <a:p>
            <a:pPr/>
            <a:r>
              <a:t>For a relatively small community we have a lot of activity - as you will see from Harald's presentation.  </a:t>
            </a:r>
          </a:p>
          <a:p>
            <a:pPr/>
          </a:p>
          <a:p>
            <a:pPr/>
            <a:r>
              <a:t>We now need to turn this activity into achievements by getting 9.0 out the door and widely available, then keep it evolving at a faster rate. </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bg>
      <p:bgPr>
        <a:solidFill>
          <a:srgbClr val="FFFFFF"/>
        </a:solidFill>
      </p:bgPr>
    </p:bg>
    <p:spTree>
      <p:nvGrpSpPr>
        <p:cNvPr id="1" name=""/>
        <p:cNvGrpSpPr/>
        <p:nvPr/>
      </p:nvGrpSpPr>
      <p:grpSpPr>
        <a:xfrm>
          <a:off x="0" y="0"/>
          <a:ext cx="0" cy="0"/>
          <a:chOff x="0" y="0"/>
          <a:chExt cx="0" cy="0"/>
        </a:xfrm>
      </p:grpSpPr>
      <p:sp>
        <p:nvSpPr>
          <p:cNvPr id="11" name="Body Level One…"/>
          <p:cNvSpPr txBox="1"/>
          <p:nvPr>
            <p:ph type="body" sz="quarter" idx="1" hasCustomPrompt="1"/>
          </p:nvPr>
        </p:nvSpPr>
        <p:spPr>
          <a:xfrm>
            <a:off x="3949003" y="10609396"/>
            <a:ext cx="16478256" cy="477737"/>
          </a:xfrm>
          <a:prstGeom prst="rect">
            <a:avLst/>
          </a:prstGeom>
        </p:spPr>
        <p:txBody>
          <a:bodyPr lIns="34288" tIns="34288" rIns="34288" bIns="34288" anchor="t"/>
          <a:lstStyle>
            <a:lvl1pPr defTabSz="685164">
              <a:lnSpc>
                <a:spcPct val="100000"/>
              </a:lnSpc>
              <a:defRPr b="1" cap="none" spc="0" sz="2600">
                <a:solidFill>
                  <a:srgbClr val="000000"/>
                </a:solidFill>
                <a:latin typeface="+mj-lt"/>
                <a:ea typeface="+mj-ea"/>
                <a:cs typeface="+mj-cs"/>
                <a:sym typeface="Helvetica Neue"/>
              </a:defRPr>
            </a:lvl1pPr>
            <a:lvl2pPr marL="0" indent="0" defTabSz="685164">
              <a:lnSpc>
                <a:spcPct val="100000"/>
              </a:lnSpc>
              <a:buSzTx/>
              <a:buNone/>
              <a:defRPr b="1" cap="none" spc="0" sz="2600">
                <a:solidFill>
                  <a:srgbClr val="000000"/>
                </a:solidFill>
                <a:latin typeface="+mj-lt"/>
                <a:ea typeface="+mj-ea"/>
                <a:cs typeface="+mj-cs"/>
                <a:sym typeface="Helvetica Neue"/>
              </a:defRPr>
            </a:lvl2pPr>
            <a:lvl3pPr marL="0" indent="0" defTabSz="685164">
              <a:lnSpc>
                <a:spcPct val="100000"/>
              </a:lnSpc>
              <a:buSzTx/>
              <a:buNone/>
              <a:defRPr b="1" cap="none" spc="0" sz="2600">
                <a:solidFill>
                  <a:srgbClr val="000000"/>
                </a:solidFill>
                <a:latin typeface="+mj-lt"/>
                <a:ea typeface="+mj-ea"/>
                <a:cs typeface="+mj-cs"/>
                <a:sym typeface="Helvetica Neue"/>
              </a:defRPr>
            </a:lvl3pPr>
            <a:lvl4pPr marL="0" indent="0" defTabSz="685164">
              <a:lnSpc>
                <a:spcPct val="100000"/>
              </a:lnSpc>
              <a:buSzTx/>
              <a:buNone/>
              <a:defRPr b="1" cap="none" spc="0" sz="2600">
                <a:solidFill>
                  <a:srgbClr val="000000"/>
                </a:solidFill>
                <a:latin typeface="+mj-lt"/>
                <a:ea typeface="+mj-ea"/>
                <a:cs typeface="+mj-cs"/>
                <a:sym typeface="Helvetica Neue"/>
              </a:defRPr>
            </a:lvl4pPr>
            <a:lvl5pPr marL="0" indent="0" defTabSz="685164">
              <a:lnSpc>
                <a:spcPct val="100000"/>
              </a:lnSpc>
              <a:buSzTx/>
              <a:buNone/>
              <a:defRPr b="1" cap="none" spc="0" sz="2600">
                <a:solidFill>
                  <a:srgbClr val="000000"/>
                </a:solidFill>
                <a:latin typeface="+mj-lt"/>
                <a:ea typeface="+mj-ea"/>
                <a:cs typeface="+mj-cs"/>
                <a:sym typeface="Helvetica Neue"/>
              </a:defRPr>
            </a:lvl5pPr>
          </a:lstStyle>
          <a:p>
            <a:pPr/>
            <a:r>
              <a:t>Author and Date</a:t>
            </a:r>
          </a:p>
          <a:p>
            <a:pPr lvl="1"/>
            <a:r>
              <a:t/>
            </a:r>
          </a:p>
          <a:p>
            <a:pPr lvl="2"/>
            <a:r>
              <a:t/>
            </a:r>
          </a:p>
          <a:p>
            <a:pPr lvl="3"/>
            <a:r>
              <a:t/>
            </a:r>
          </a:p>
          <a:p>
            <a:pPr lvl="4"/>
            <a:r>
              <a:t/>
            </a:r>
          </a:p>
        </p:txBody>
      </p:sp>
      <p:sp>
        <p:nvSpPr>
          <p:cNvPr id="12" name="Presentation Title"/>
          <p:cNvSpPr txBox="1"/>
          <p:nvPr>
            <p:ph type="title" hasCustomPrompt="1"/>
          </p:nvPr>
        </p:nvSpPr>
        <p:spPr>
          <a:xfrm>
            <a:off x="3952871" y="3645742"/>
            <a:ext cx="16478255" cy="3486152"/>
          </a:xfrm>
          <a:prstGeom prst="rect">
            <a:avLst/>
          </a:prstGeom>
        </p:spPr>
        <p:txBody>
          <a:bodyPr lIns="38099" tIns="38099" rIns="38099" bIns="38099" anchor="b"/>
          <a:lstStyle>
            <a:lvl1pPr defTabSz="2438339">
              <a:spcBef>
                <a:spcPts val="0"/>
              </a:spcBef>
              <a:defRPr b="1" cap="none" spc="-228" sz="11400">
                <a:solidFill>
                  <a:srgbClr val="000000"/>
                </a:solidFill>
                <a:latin typeface="+mj-lt"/>
                <a:ea typeface="+mj-ea"/>
                <a:cs typeface="+mj-cs"/>
                <a:sym typeface="Helvetica Neue"/>
              </a:defRPr>
            </a:lvl1pPr>
          </a:lstStyle>
          <a:p>
            <a:pPr/>
            <a:r>
              <a:t>Presentation Title</a:t>
            </a:r>
          </a:p>
        </p:txBody>
      </p:sp>
      <p:sp>
        <p:nvSpPr>
          <p:cNvPr id="13" name="Body Level One…"/>
          <p:cNvSpPr txBox="1"/>
          <p:nvPr>
            <p:ph type="body" sz="quarter" idx="21" hasCustomPrompt="1"/>
          </p:nvPr>
        </p:nvSpPr>
        <p:spPr>
          <a:xfrm>
            <a:off x="3949005" y="7131892"/>
            <a:ext cx="16478254" cy="1428752"/>
          </a:xfrm>
          <a:prstGeom prst="rect">
            <a:avLst/>
          </a:prstGeom>
        </p:spPr>
        <p:txBody>
          <a:bodyPr lIns="38099" tIns="38099" rIns="38099" bIns="38099" anchor="t"/>
          <a:lstStyle>
            <a:lvl1pPr defTabSz="825499">
              <a:lnSpc>
                <a:spcPct val="100000"/>
              </a:lnSpc>
              <a:defRPr b="1" cap="none" spc="0" sz="5200">
                <a:solidFill>
                  <a:srgbClr val="000000"/>
                </a:solidFill>
                <a:latin typeface="+mj-lt"/>
                <a:ea typeface="+mj-ea"/>
                <a:cs typeface="+mj-cs"/>
                <a:sym typeface="Helvetica Neue"/>
              </a:defRPr>
            </a:lvl1pPr>
          </a:lstStyle>
          <a:p>
            <a:pPr/>
            <a:r>
              <a:t>Presentation Subtitle</a:t>
            </a:r>
          </a:p>
        </p:txBody>
      </p:sp>
      <p:sp>
        <p:nvSpPr>
          <p:cNvPr id="14" name="Slide Number"/>
          <p:cNvSpPr txBox="1"/>
          <p:nvPr>
            <p:ph type="sldNum" sz="quarter" idx="2"/>
          </p:nvPr>
        </p:nvSpPr>
        <p:spPr>
          <a:xfrm>
            <a:off x="12029884" y="11507090"/>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bg>
      <p:bgPr>
        <a:solidFill>
          <a:srgbClr val="FFFFFF"/>
        </a:solidFill>
      </p:bgPr>
    </p:bg>
    <p:spTree>
      <p:nvGrpSpPr>
        <p:cNvPr id="1" name=""/>
        <p:cNvGrpSpPr/>
        <p:nvPr/>
      </p:nvGrpSpPr>
      <p:grpSpPr>
        <a:xfrm>
          <a:off x="0" y="0"/>
          <a:ext cx="0" cy="0"/>
          <a:chOff x="0" y="0"/>
          <a:chExt cx="0" cy="0"/>
        </a:xfrm>
      </p:grpSpPr>
      <p:sp>
        <p:nvSpPr>
          <p:cNvPr id="98" name="Body Level One…"/>
          <p:cNvSpPr txBox="1"/>
          <p:nvPr>
            <p:ph type="body" sz="quarter" idx="1" hasCustomPrompt="1"/>
          </p:nvPr>
        </p:nvSpPr>
        <p:spPr>
          <a:xfrm>
            <a:off x="3952874" y="5405131"/>
            <a:ext cx="16478252" cy="2905738"/>
          </a:xfrm>
          <a:prstGeom prst="rect">
            <a:avLst/>
          </a:prstGeom>
        </p:spPr>
        <p:txBody>
          <a:bodyPr lIns="38099" tIns="38099" rIns="38099" bIns="38099" anchor="ctr"/>
          <a:lstStyle>
            <a:lvl1pPr algn="ctr" defTabSz="2438339">
              <a:defRPr cap="none" spc="-228" sz="11400">
                <a:solidFill>
                  <a:srgbClr val="000000"/>
                </a:solidFill>
                <a:latin typeface="Helvetica Neue Medium"/>
                <a:ea typeface="Helvetica Neue Medium"/>
                <a:cs typeface="Helvetica Neue Medium"/>
                <a:sym typeface="Helvetica Neue Medium"/>
              </a:defRPr>
            </a:lvl1pPr>
            <a:lvl2pPr marL="0" indent="0" algn="ctr" defTabSz="2438339">
              <a:buSzTx/>
              <a:buNone/>
              <a:defRPr cap="none" spc="-228" sz="11400">
                <a:solidFill>
                  <a:srgbClr val="000000"/>
                </a:solidFill>
                <a:latin typeface="Helvetica Neue Medium"/>
                <a:ea typeface="Helvetica Neue Medium"/>
                <a:cs typeface="Helvetica Neue Medium"/>
                <a:sym typeface="Helvetica Neue Medium"/>
              </a:defRPr>
            </a:lvl2pPr>
            <a:lvl3pPr marL="0" indent="0" algn="ctr" defTabSz="2438339">
              <a:buSzTx/>
              <a:buNone/>
              <a:defRPr cap="none" spc="-228" sz="11400">
                <a:solidFill>
                  <a:srgbClr val="000000"/>
                </a:solidFill>
                <a:latin typeface="Helvetica Neue Medium"/>
                <a:ea typeface="Helvetica Neue Medium"/>
                <a:cs typeface="Helvetica Neue Medium"/>
                <a:sym typeface="Helvetica Neue Medium"/>
              </a:defRPr>
            </a:lvl3pPr>
            <a:lvl4pPr marL="0" indent="0" algn="ctr" defTabSz="2438339">
              <a:buSzTx/>
              <a:buNone/>
              <a:defRPr cap="none" spc="-228" sz="11400">
                <a:solidFill>
                  <a:srgbClr val="000000"/>
                </a:solidFill>
                <a:latin typeface="Helvetica Neue Medium"/>
                <a:ea typeface="Helvetica Neue Medium"/>
                <a:cs typeface="Helvetica Neue Medium"/>
                <a:sym typeface="Helvetica Neue Medium"/>
              </a:defRPr>
            </a:lvl4pPr>
            <a:lvl5pPr marL="0" indent="0" algn="ctr" defTabSz="2438339">
              <a:buSzTx/>
              <a:buNone/>
              <a:defRPr cap="none" spc="-228" sz="11400">
                <a:solidFill>
                  <a:srgbClr val="000000"/>
                </a:solidFill>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xfrm>
            <a:off x="12029884" y="11507090"/>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bg>
      <p:bgPr>
        <a:solidFill>
          <a:srgbClr val="FFFFFF"/>
        </a:solidFill>
      </p:bgPr>
    </p:bg>
    <p:spTree>
      <p:nvGrpSpPr>
        <p:cNvPr id="1" name=""/>
        <p:cNvGrpSpPr/>
        <p:nvPr/>
      </p:nvGrpSpPr>
      <p:grpSpPr>
        <a:xfrm>
          <a:off x="0" y="0"/>
          <a:ext cx="0" cy="0"/>
          <a:chOff x="0" y="0"/>
          <a:chExt cx="0" cy="0"/>
        </a:xfrm>
      </p:grpSpPr>
      <p:sp>
        <p:nvSpPr>
          <p:cNvPr id="106" name="Body Level One…"/>
          <p:cNvSpPr txBox="1"/>
          <p:nvPr>
            <p:ph type="body" sz="half" idx="1" hasCustomPrompt="1"/>
          </p:nvPr>
        </p:nvSpPr>
        <p:spPr>
          <a:xfrm>
            <a:off x="3952874" y="2521444"/>
            <a:ext cx="16478252" cy="5431190"/>
          </a:xfrm>
          <a:prstGeom prst="rect">
            <a:avLst/>
          </a:prstGeom>
        </p:spPr>
        <p:txBody>
          <a:bodyPr lIns="38099" tIns="38099" rIns="38099" bIns="38099"/>
          <a:lstStyle>
            <a:lvl1pPr>
              <a:defRPr b="1" spc="135" sz="3800">
                <a:solidFill>
                  <a:srgbClr val="FDCB56"/>
                </a:solidFill>
                <a:latin typeface="+mj-lt"/>
                <a:ea typeface="+mj-ea"/>
                <a:cs typeface="+mj-cs"/>
                <a:sym typeface="Helvetica Neue"/>
              </a:defRPr>
            </a:lvl1pPr>
            <a:lvl2pPr marL="0" indent="0">
              <a:buSzTx/>
              <a:buNone/>
              <a:defRPr b="1" spc="135" sz="3800">
                <a:solidFill>
                  <a:srgbClr val="FDCB56"/>
                </a:solidFill>
                <a:latin typeface="+mj-lt"/>
                <a:ea typeface="+mj-ea"/>
                <a:cs typeface="+mj-cs"/>
                <a:sym typeface="Helvetica Neue"/>
              </a:defRPr>
            </a:lvl2pPr>
            <a:lvl3pPr marL="0" indent="0">
              <a:buSzTx/>
              <a:buNone/>
              <a:defRPr b="1" spc="135" sz="3800">
                <a:solidFill>
                  <a:srgbClr val="FDCB56"/>
                </a:solidFill>
                <a:latin typeface="+mj-lt"/>
                <a:ea typeface="+mj-ea"/>
                <a:cs typeface="+mj-cs"/>
                <a:sym typeface="Helvetica Neue"/>
              </a:defRPr>
            </a:lvl3pPr>
            <a:lvl4pPr marL="0" indent="0">
              <a:buSzTx/>
              <a:buNone/>
              <a:defRPr b="1" spc="135" sz="3800">
                <a:solidFill>
                  <a:srgbClr val="FDCB56"/>
                </a:solidFill>
                <a:latin typeface="+mj-lt"/>
                <a:ea typeface="+mj-ea"/>
                <a:cs typeface="+mj-cs"/>
                <a:sym typeface="Helvetica Neue"/>
              </a:defRPr>
            </a:lvl4pPr>
            <a:lvl5pPr marL="0" indent="0">
              <a:buSzTx/>
              <a:buNone/>
              <a:defRPr b="1" spc="135" sz="3800">
                <a:solidFill>
                  <a:srgbClr val="FDCB56"/>
                </a:solidFill>
                <a:latin typeface="+mj-lt"/>
                <a:ea typeface="+mj-ea"/>
                <a:cs typeface="+mj-cs"/>
                <a:sym typeface="Helvetica Neue"/>
              </a:defRPr>
            </a:lvl5pPr>
          </a:lstStyle>
          <a:p>
            <a:pPr/>
            <a:r>
              <a:t>100%</a:t>
            </a:r>
          </a:p>
          <a:p>
            <a:pPr lvl="1"/>
            <a:r>
              <a:t/>
            </a:r>
          </a:p>
          <a:p>
            <a:pPr lvl="2"/>
            <a:r>
              <a:t/>
            </a:r>
          </a:p>
          <a:p>
            <a:pPr lvl="3"/>
            <a:r>
              <a:t/>
            </a:r>
          </a:p>
          <a:p>
            <a:pPr lvl="4"/>
            <a:r>
              <a:t/>
            </a:r>
          </a:p>
        </p:txBody>
      </p:sp>
      <p:sp>
        <p:nvSpPr>
          <p:cNvPr id="107" name="Fact information"/>
          <p:cNvSpPr txBox="1"/>
          <p:nvPr>
            <p:ph type="body" sz="quarter" idx="21" hasCustomPrompt="1"/>
          </p:nvPr>
        </p:nvSpPr>
        <p:spPr>
          <a:xfrm>
            <a:off x="3952873" y="7911134"/>
            <a:ext cx="16478254" cy="701087"/>
          </a:xfrm>
          <a:prstGeom prst="rect">
            <a:avLst/>
          </a:prstGeom>
        </p:spPr>
        <p:txBody>
          <a:bodyPr lIns="34288" tIns="34288" rIns="34288" bIns="34288" anchor="t"/>
          <a:lstStyle>
            <a:lvl1pPr algn="ctr" defTabSz="643889">
              <a:lnSpc>
                <a:spcPct val="100000"/>
              </a:lnSpc>
              <a:defRPr b="1" cap="none" spc="0" sz="4000">
                <a:solidFill>
                  <a:srgbClr val="000000"/>
                </a:solidFill>
                <a:latin typeface="+mj-lt"/>
                <a:ea typeface="+mj-ea"/>
                <a:cs typeface="+mj-cs"/>
                <a:sym typeface="Helvetica Neue"/>
              </a:defRPr>
            </a:lvl1pPr>
          </a:lstStyle>
          <a:p>
            <a:pPr/>
            <a:r>
              <a:t>Fact information</a:t>
            </a:r>
          </a:p>
        </p:txBody>
      </p:sp>
      <p:sp>
        <p:nvSpPr>
          <p:cNvPr id="108" name="Slide Number"/>
          <p:cNvSpPr txBox="1"/>
          <p:nvPr>
            <p:ph type="sldNum" sz="quarter" idx="2"/>
          </p:nvPr>
        </p:nvSpPr>
        <p:spPr>
          <a:xfrm>
            <a:off x="12029884" y="11507090"/>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bg>
      <p:bgPr>
        <a:solidFill>
          <a:srgbClr val="FFFFFF"/>
        </a:solidFill>
      </p:bgPr>
    </p:bg>
    <p:spTree>
      <p:nvGrpSpPr>
        <p:cNvPr id="1" name=""/>
        <p:cNvGrpSpPr/>
        <p:nvPr/>
      </p:nvGrpSpPr>
      <p:grpSpPr>
        <a:xfrm>
          <a:off x="0" y="0"/>
          <a:ext cx="0" cy="0"/>
          <a:chOff x="0" y="0"/>
          <a:chExt cx="0" cy="0"/>
        </a:xfrm>
      </p:grpSpPr>
      <p:sp>
        <p:nvSpPr>
          <p:cNvPr id="115" name="Body Level One…"/>
          <p:cNvSpPr txBox="1"/>
          <p:nvPr>
            <p:ph type="body" sz="quarter" idx="1" hasCustomPrompt="1"/>
          </p:nvPr>
        </p:nvSpPr>
        <p:spPr>
          <a:xfrm>
            <a:off x="4870518" y="9721089"/>
            <a:ext cx="15150040" cy="477737"/>
          </a:xfrm>
          <a:prstGeom prst="rect">
            <a:avLst/>
          </a:prstGeom>
        </p:spPr>
        <p:txBody>
          <a:bodyPr lIns="34288" tIns="34288" rIns="34288" bIns="34288" anchor="t"/>
          <a:lstStyle>
            <a:lvl1pPr defTabSz="685164">
              <a:lnSpc>
                <a:spcPct val="100000"/>
              </a:lnSpc>
              <a:defRPr b="1" cap="none" spc="0" sz="2600">
                <a:solidFill>
                  <a:srgbClr val="000000"/>
                </a:solidFill>
                <a:latin typeface="+mj-lt"/>
                <a:ea typeface="+mj-ea"/>
                <a:cs typeface="+mj-cs"/>
                <a:sym typeface="Helvetica Neue"/>
              </a:defRPr>
            </a:lvl1pPr>
            <a:lvl2pPr marL="0" indent="0" defTabSz="685164">
              <a:lnSpc>
                <a:spcPct val="100000"/>
              </a:lnSpc>
              <a:buSzTx/>
              <a:buNone/>
              <a:defRPr b="1" cap="none" spc="0" sz="2600">
                <a:solidFill>
                  <a:srgbClr val="000000"/>
                </a:solidFill>
                <a:latin typeface="+mj-lt"/>
                <a:ea typeface="+mj-ea"/>
                <a:cs typeface="+mj-cs"/>
                <a:sym typeface="Helvetica Neue"/>
              </a:defRPr>
            </a:lvl2pPr>
            <a:lvl3pPr marL="0" indent="0" defTabSz="685164">
              <a:lnSpc>
                <a:spcPct val="100000"/>
              </a:lnSpc>
              <a:buSzTx/>
              <a:buNone/>
              <a:defRPr b="1" cap="none" spc="0" sz="2600">
                <a:solidFill>
                  <a:srgbClr val="000000"/>
                </a:solidFill>
                <a:latin typeface="+mj-lt"/>
                <a:ea typeface="+mj-ea"/>
                <a:cs typeface="+mj-cs"/>
                <a:sym typeface="Helvetica Neue"/>
              </a:defRPr>
            </a:lvl3pPr>
            <a:lvl4pPr marL="0" indent="0" defTabSz="685164">
              <a:lnSpc>
                <a:spcPct val="100000"/>
              </a:lnSpc>
              <a:buSzTx/>
              <a:buNone/>
              <a:defRPr b="1" cap="none" spc="0" sz="2600">
                <a:solidFill>
                  <a:srgbClr val="000000"/>
                </a:solidFill>
                <a:latin typeface="+mj-lt"/>
                <a:ea typeface="+mj-ea"/>
                <a:cs typeface="+mj-cs"/>
                <a:sym typeface="Helvetica Neue"/>
              </a:defRPr>
            </a:lvl4pPr>
            <a:lvl5pPr marL="0" indent="0" defTabSz="685164">
              <a:lnSpc>
                <a:spcPct val="100000"/>
              </a:lnSpc>
              <a:buSzTx/>
              <a:buNone/>
              <a:defRPr b="1" cap="none" spc="0" sz="2600">
                <a:solidFill>
                  <a:srgbClr val="000000"/>
                </a:solidFill>
                <a:latin typeface="+mj-lt"/>
                <a:ea typeface="+mj-ea"/>
                <a:cs typeface="+mj-cs"/>
                <a:sym typeface="Helvetica Neue"/>
              </a:defRPr>
            </a:lvl5pPr>
          </a:lstStyle>
          <a:p>
            <a:pPr/>
            <a:r>
              <a:t>Attribution</a:t>
            </a:r>
          </a:p>
          <a:p>
            <a:pPr lvl="1"/>
            <a:r>
              <a:t/>
            </a:r>
          </a:p>
          <a:p>
            <a:pPr lvl="2"/>
            <a:r>
              <a:t/>
            </a:r>
          </a:p>
          <a:p>
            <a:pPr lvl="3"/>
            <a:r>
              <a:t/>
            </a:r>
          </a:p>
          <a:p>
            <a:pPr lvl="4"/>
            <a:r>
              <a:t/>
            </a:r>
          </a:p>
        </p:txBody>
      </p:sp>
      <p:sp>
        <p:nvSpPr>
          <p:cNvPr id="116" name="Body Level One…"/>
          <p:cNvSpPr txBox="1"/>
          <p:nvPr>
            <p:ph type="body" sz="quarter" idx="21" hasCustomPrompt="1"/>
          </p:nvPr>
        </p:nvSpPr>
        <p:spPr>
          <a:xfrm>
            <a:off x="4363441" y="5419394"/>
            <a:ext cx="15657118" cy="2877211"/>
          </a:xfrm>
          <a:prstGeom prst="rect">
            <a:avLst/>
          </a:prstGeom>
        </p:spPr>
        <p:txBody>
          <a:bodyPr lIns="38099" tIns="38099" rIns="38099" bIns="38099" anchor="t"/>
          <a:lstStyle>
            <a:lvl1pPr marL="469899" indent="-349705" defTabSz="2438339">
              <a:lnSpc>
                <a:spcPct val="90000"/>
              </a:lnSpc>
              <a:defRPr cap="none" spc="-280" sz="8400">
                <a:solidFill>
                  <a:srgbClr val="000000"/>
                </a:solidFill>
                <a:latin typeface="Helvetica Neue Medium"/>
                <a:ea typeface="Helvetica Neue Medium"/>
                <a:cs typeface="Helvetica Neue Medium"/>
                <a:sym typeface="Helvetica Neue Medium"/>
              </a:defRPr>
            </a:lvl1pPr>
          </a:lstStyle>
          <a:p>
            <a:pPr/>
            <a:r>
              <a:t>“Notable Quote”</a:t>
            </a:r>
          </a:p>
        </p:txBody>
      </p:sp>
      <p:sp>
        <p:nvSpPr>
          <p:cNvPr id="117" name="Slide Number"/>
          <p:cNvSpPr txBox="1"/>
          <p:nvPr>
            <p:ph type="sldNum" sz="quarter" idx="2"/>
          </p:nvPr>
        </p:nvSpPr>
        <p:spPr>
          <a:xfrm>
            <a:off x="12029884" y="11507090"/>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bg>
      <p:bgPr>
        <a:solidFill>
          <a:srgbClr val="FFFFFF"/>
        </a:solidFill>
      </p:bgPr>
    </p:bg>
    <p:spTree>
      <p:nvGrpSpPr>
        <p:cNvPr id="1" name=""/>
        <p:cNvGrpSpPr/>
        <p:nvPr/>
      </p:nvGrpSpPr>
      <p:grpSpPr>
        <a:xfrm>
          <a:off x="0" y="0"/>
          <a:ext cx="0" cy="0"/>
          <a:chOff x="0" y="0"/>
          <a:chExt cx="0" cy="0"/>
        </a:xfrm>
      </p:grpSpPr>
      <p:sp>
        <p:nvSpPr>
          <p:cNvPr id="124" name="Bowl of salad with fried rice, boiled eggs and chopsticks"/>
          <p:cNvSpPr/>
          <p:nvPr>
            <p:ph type="pic" sz="quarter" idx="21"/>
          </p:nvPr>
        </p:nvSpPr>
        <p:spPr>
          <a:xfrm>
            <a:off x="14868525" y="2476499"/>
            <a:ext cx="5579325" cy="4462260"/>
          </a:xfrm>
          <a:prstGeom prst="rect">
            <a:avLst/>
          </a:prstGeom>
        </p:spPr>
        <p:txBody>
          <a:bodyPr lIns="91439" tIns="45719" rIns="91439" bIns="45719" anchor="t">
            <a:noAutofit/>
          </a:bodyPr>
          <a:lstStyle/>
          <a:p>
            <a:pPr/>
          </a:p>
        </p:txBody>
      </p:sp>
      <p:sp>
        <p:nvSpPr>
          <p:cNvPr id="125" name="Bowl with salmon cakes, salad and hummus "/>
          <p:cNvSpPr/>
          <p:nvPr>
            <p:ph type="pic" sz="half" idx="22"/>
          </p:nvPr>
        </p:nvSpPr>
        <p:spPr>
          <a:xfrm>
            <a:off x="13173073" y="4698205"/>
            <a:ext cx="7829552" cy="9112638"/>
          </a:xfrm>
          <a:prstGeom prst="rect">
            <a:avLst/>
          </a:prstGeom>
        </p:spPr>
        <p:txBody>
          <a:bodyPr lIns="91439" tIns="45719" rIns="91439" bIns="45719" anchor="t">
            <a:noAutofit/>
          </a:bodyPr>
          <a:lstStyle/>
          <a:p>
            <a:pPr/>
          </a:p>
        </p:txBody>
      </p:sp>
      <p:sp>
        <p:nvSpPr>
          <p:cNvPr id="126" name="Bowl of pappardelle pasta with parsley butter, roasted hazelnuts and shaved parmesan cheese"/>
          <p:cNvSpPr/>
          <p:nvPr>
            <p:ph type="pic" sz="half" idx="23"/>
          </p:nvPr>
        </p:nvSpPr>
        <p:spPr>
          <a:xfrm>
            <a:off x="2943223" y="2085973"/>
            <a:ext cx="12458704" cy="9344028"/>
          </a:xfrm>
          <a:prstGeom prst="rect">
            <a:avLst/>
          </a:prstGeom>
        </p:spPr>
        <p:txBody>
          <a:bodyPr lIns="91439" tIns="45719" rIns="91439" bIns="45719" anchor="t">
            <a:noAutofit/>
          </a:bodyPr>
          <a:lstStyle/>
          <a:p>
            <a:pPr/>
          </a:p>
        </p:txBody>
      </p:sp>
      <p:sp>
        <p:nvSpPr>
          <p:cNvPr id="127" name="Slide Number"/>
          <p:cNvSpPr txBox="1"/>
          <p:nvPr>
            <p:ph type="sldNum" sz="quarter" idx="2"/>
          </p:nvPr>
        </p:nvSpPr>
        <p:spPr>
          <a:xfrm>
            <a:off x="12029884" y="11507090"/>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bg>
      <p:bgPr>
        <a:solidFill>
          <a:srgbClr val="FFFFFF"/>
        </a:solidFill>
      </p:bgPr>
    </p:bg>
    <p:spTree>
      <p:nvGrpSpPr>
        <p:cNvPr id="1" name=""/>
        <p:cNvGrpSpPr/>
        <p:nvPr/>
      </p:nvGrpSpPr>
      <p:grpSpPr>
        <a:xfrm>
          <a:off x="0" y="0"/>
          <a:ext cx="0" cy="0"/>
          <a:chOff x="0" y="0"/>
          <a:chExt cx="0" cy="0"/>
        </a:xfrm>
      </p:grpSpPr>
      <p:sp>
        <p:nvSpPr>
          <p:cNvPr id="134" name="bowl of salad with fried rice, boiled eggs and chopsticks"/>
          <p:cNvSpPr/>
          <p:nvPr>
            <p:ph type="pic" idx="21"/>
          </p:nvPr>
        </p:nvSpPr>
        <p:spPr>
          <a:xfrm>
            <a:off x="2047873" y="-2428877"/>
            <a:ext cx="20288253" cy="16230604"/>
          </a:xfrm>
          <a:prstGeom prst="rect">
            <a:avLst/>
          </a:prstGeom>
        </p:spPr>
        <p:txBody>
          <a:bodyPr lIns="91439" tIns="45719" rIns="91439" bIns="45719" anchor="t">
            <a:noAutofit/>
          </a:bodyPr>
          <a:lstStyle/>
          <a:p>
            <a:pPr/>
          </a:p>
        </p:txBody>
      </p:sp>
      <p:sp>
        <p:nvSpPr>
          <p:cNvPr id="135" name="Slide Number"/>
          <p:cNvSpPr txBox="1"/>
          <p:nvPr>
            <p:ph type="sldNum" sz="quarter" idx="2"/>
          </p:nvPr>
        </p:nvSpPr>
        <p:spPr>
          <a:xfrm>
            <a:off x="12029884" y="11507090"/>
            <a:ext cx="314859" cy="299111"/>
          </a:xfrm>
          <a:prstGeom prst="rect">
            <a:avLst/>
          </a:prstGeom>
        </p:spPr>
        <p:txBody>
          <a:bodyPr lIns="38099" tIns="38099" rIns="38099" bIns="38099" anchor="b"/>
          <a:lstStyle>
            <a:lvl1pPr algn="ctr" defTabSz="584199">
              <a:lnSpc>
                <a:spcPct val="100000"/>
              </a:lnSpc>
              <a:defRPr sz="1600">
                <a:solidFill>
                  <a:srgbClr val="FFFFFF"/>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bg>
      <p:bgPr>
        <a:solidFill>
          <a:srgbClr val="FFFFFF"/>
        </a:solidFill>
      </p:bgPr>
    </p:bg>
    <p:spTree>
      <p:nvGrpSpPr>
        <p:cNvPr id="1" name=""/>
        <p:cNvGrpSpPr/>
        <p:nvPr/>
      </p:nvGrpSpPr>
      <p:grpSpPr>
        <a:xfrm>
          <a:off x="0" y="0"/>
          <a:ext cx="0" cy="0"/>
          <a:chOff x="0" y="0"/>
          <a:chExt cx="0" cy="0"/>
        </a:xfrm>
      </p:grpSpPr>
      <p:sp>
        <p:nvSpPr>
          <p:cNvPr id="142" name="Copyright © 2023 6MC"/>
          <p:cNvSpPr txBox="1"/>
          <p:nvPr/>
        </p:nvSpPr>
        <p:spPr>
          <a:xfrm>
            <a:off x="10903026" y="13197681"/>
            <a:ext cx="2365599" cy="422276"/>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p>
            <a:pPr algn="l" defTabSz="821531">
              <a:spcBef>
                <a:spcPts val="3300"/>
              </a:spcBef>
              <a:defRPr sz="1800">
                <a:solidFill>
                  <a:srgbClr val="FFFFFF"/>
                </a:solidFill>
                <a:latin typeface="+mn-lt"/>
                <a:ea typeface="+mn-ea"/>
                <a:cs typeface="+mn-cs"/>
                <a:sym typeface="Helvetica"/>
              </a:defRPr>
            </a:pPr>
            <a:r>
              <a:t>Copyright © 2023 6</a:t>
            </a:r>
            <a:r>
              <a:rPr baseline="31999"/>
              <a:t>MC</a:t>
            </a:r>
          </a:p>
        </p:txBody>
      </p:sp>
      <p:sp>
        <p:nvSpPr>
          <p:cNvPr id="143" name="Slide Number"/>
          <p:cNvSpPr txBox="1"/>
          <p:nvPr>
            <p:ph type="sldNum" sz="quarter" idx="2"/>
          </p:nvPr>
        </p:nvSpPr>
        <p:spPr>
          <a:xfrm>
            <a:off x="12029884" y="11507090"/>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Alt 0">
    <p:spTree>
      <p:nvGrpSpPr>
        <p:cNvPr id="1" name=""/>
        <p:cNvGrpSpPr/>
        <p:nvPr/>
      </p:nvGrpSpPr>
      <p:grpSpPr>
        <a:xfrm>
          <a:off x="0" y="0"/>
          <a:ext cx="0" cy="0"/>
          <a:chOff x="0" y="0"/>
          <a:chExt cx="0" cy="0"/>
        </a:xfrm>
      </p:grpSpPr>
      <p:sp>
        <p:nvSpPr>
          <p:cNvPr id="150" name="Body Level One…"/>
          <p:cNvSpPr txBox="1"/>
          <p:nvPr>
            <p:ph type="body" sz="quarter" idx="1"/>
          </p:nvPr>
        </p:nvSpPr>
        <p:spPr>
          <a:xfrm>
            <a:off x="3619656" y="2257956"/>
            <a:ext cx="15720570" cy="419930"/>
          </a:xfrm>
          <a:prstGeom prst="rect">
            <a:avLst/>
          </a:prstGeom>
        </p:spPr>
        <p:txBody>
          <a:bodyPr lIns="53591" tIns="53591" rIns="53591" bIns="53591"/>
          <a:lstStyle/>
          <a:p>
            <a:pPr/>
            <a:r>
              <a:t>Body Level One</a:t>
            </a:r>
          </a:p>
          <a:p>
            <a:pPr lvl="1"/>
            <a:r>
              <a:t>Body Level Two</a:t>
            </a:r>
          </a:p>
          <a:p>
            <a:pPr lvl="2"/>
            <a:r>
              <a:t>Body Level Three</a:t>
            </a:r>
          </a:p>
          <a:p>
            <a:pPr lvl="3"/>
            <a:r>
              <a:t>Body Level Four</a:t>
            </a:r>
          </a:p>
          <a:p>
            <a:pPr lvl="4"/>
            <a:r>
              <a:t>Body Level Five</a:t>
            </a:r>
          </a:p>
        </p:txBody>
      </p:sp>
      <p:sp>
        <p:nvSpPr>
          <p:cNvPr id="151" name="Title Text"/>
          <p:cNvSpPr txBox="1"/>
          <p:nvPr>
            <p:ph type="title"/>
          </p:nvPr>
        </p:nvSpPr>
        <p:spPr>
          <a:xfrm>
            <a:off x="3619656" y="3334377"/>
            <a:ext cx="17149714" cy="763676"/>
          </a:xfrm>
          <a:prstGeom prst="rect">
            <a:avLst/>
          </a:prstGeom>
        </p:spPr>
        <p:txBody>
          <a:bodyPr lIns="53591" tIns="53591" rIns="53591" bIns="53591"/>
          <a:lstStyle/>
          <a:p>
            <a:pPr/>
            <a:r>
              <a:t>Title Text</a:t>
            </a:r>
          </a:p>
        </p:txBody>
      </p:sp>
      <p:sp>
        <p:nvSpPr>
          <p:cNvPr id="152" name="Body Level One…"/>
          <p:cNvSpPr txBox="1"/>
          <p:nvPr>
            <p:ph type="body" sz="half" idx="21"/>
          </p:nvPr>
        </p:nvSpPr>
        <p:spPr>
          <a:xfrm>
            <a:off x="3619656" y="4607169"/>
            <a:ext cx="17149714" cy="6444344"/>
          </a:xfrm>
          <a:prstGeom prst="rect">
            <a:avLst/>
          </a:prstGeom>
        </p:spPr>
        <p:txBody>
          <a:bodyPr lIns="53591" tIns="53591" rIns="53591" bIns="53591" anchor="t"/>
          <a:lstStyle/>
          <a:p>
            <a:pPr marL="1098175" indent="-1098175" defTabSz="821531">
              <a:lnSpc>
                <a:spcPct val="160000"/>
              </a:lnSpc>
              <a:buClr>
                <a:srgbClr val="34A5DA"/>
              </a:buClr>
              <a:buSzPct val="104999"/>
              <a:buFont typeface="Avenir Next Regular"/>
              <a:buChar char="▸"/>
              <a:defRPr cap="none" spc="0" sz="8400">
                <a:latin typeface="+mn-lt"/>
                <a:ea typeface="+mn-ea"/>
                <a:cs typeface="+mn-cs"/>
                <a:sym typeface="Helvetica"/>
              </a:defRPr>
            </a:pPr>
          </a:p>
        </p:txBody>
      </p:sp>
      <p:sp>
        <p:nvSpPr>
          <p:cNvPr id="153" name="Copyright © 2023 6MC"/>
          <p:cNvSpPr txBox="1"/>
          <p:nvPr/>
        </p:nvSpPr>
        <p:spPr>
          <a:xfrm>
            <a:off x="11009200" y="13178635"/>
            <a:ext cx="2365600" cy="422276"/>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p>
            <a:pPr algn="l" defTabSz="821531">
              <a:spcBef>
                <a:spcPts val="3300"/>
              </a:spcBef>
              <a:defRPr sz="1800">
                <a:solidFill>
                  <a:srgbClr val="FFFFFF"/>
                </a:solidFill>
                <a:latin typeface="+mn-lt"/>
                <a:ea typeface="+mn-ea"/>
                <a:cs typeface="+mn-cs"/>
                <a:sym typeface="Helvetica"/>
              </a:defRPr>
            </a:pPr>
            <a:r>
              <a:t>Copyright © 2023 6</a:t>
            </a:r>
            <a:r>
              <a:rPr baseline="31999"/>
              <a:t>MC</a:t>
            </a:r>
          </a:p>
        </p:txBody>
      </p:sp>
      <p:sp>
        <p:nvSpPr>
          <p:cNvPr id="154" name="Slide Number"/>
          <p:cNvSpPr txBox="1"/>
          <p:nvPr>
            <p:ph type="sldNum" sz="quarter" idx="2"/>
          </p:nvPr>
        </p:nvSpPr>
        <p:spPr>
          <a:xfrm>
            <a:off x="20252491" y="2168769"/>
            <a:ext cx="510011" cy="577083"/>
          </a:xfrm>
          <a:prstGeom prst="rect">
            <a:avLst/>
          </a:prstGeom>
        </p:spPr>
        <p:txBody>
          <a:bodyPr lIns="53591" tIns="53591" rIns="53591" bIns="53591"/>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Alt 0">
    <p:spTree>
      <p:nvGrpSpPr>
        <p:cNvPr id="1" name=""/>
        <p:cNvGrpSpPr/>
        <p:nvPr/>
      </p:nvGrpSpPr>
      <p:grpSpPr>
        <a:xfrm>
          <a:off x="0" y="0"/>
          <a:ext cx="0" cy="0"/>
          <a:chOff x="0" y="0"/>
          <a:chExt cx="0" cy="0"/>
        </a:xfrm>
      </p:grpSpPr>
      <p:sp>
        <p:nvSpPr>
          <p:cNvPr id="161" name="Body Level One…"/>
          <p:cNvSpPr txBox="1"/>
          <p:nvPr>
            <p:ph type="body" sz="quarter"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62" name="Title Text"/>
          <p:cNvSpPr txBox="1"/>
          <p:nvPr>
            <p:ph type="title"/>
          </p:nvPr>
        </p:nvSpPr>
        <p:spPr>
          <a:prstGeom prst="rect">
            <a:avLst/>
          </a:prstGeom>
        </p:spPr>
        <p:txBody>
          <a:bodyPr/>
          <a:lstStyle/>
          <a:p>
            <a:pPr/>
            <a:r>
              <a:t>Title Text</a:t>
            </a:r>
          </a:p>
        </p:txBody>
      </p:sp>
      <p:sp>
        <p:nvSpPr>
          <p:cNvPr id="163" name="Body Level One…"/>
          <p:cNvSpPr txBox="1"/>
          <p:nvPr>
            <p:ph type="body" idx="21"/>
          </p:nvPr>
        </p:nvSpPr>
        <p:spPr>
          <a:xfrm>
            <a:off x="764999" y="3857625"/>
            <a:ext cx="22860700" cy="8590360"/>
          </a:xfrm>
          <a:prstGeom prst="rect">
            <a:avLst/>
          </a:prstGeom>
        </p:spPr>
        <p:txBody>
          <a:bodyPr anchor="t"/>
          <a:lstStyle/>
          <a:p>
            <a:pPr marL="1098175" indent="-1098175" defTabSz="821531">
              <a:lnSpc>
                <a:spcPct val="160000"/>
              </a:lnSpc>
              <a:buClr>
                <a:srgbClr val="34A5DA"/>
              </a:buClr>
              <a:buSzPct val="104999"/>
              <a:buFont typeface="Avenir Next Regular"/>
              <a:buChar char="▸"/>
              <a:defRPr cap="none" spc="0" sz="8400">
                <a:latin typeface="+mn-lt"/>
                <a:ea typeface="+mn-ea"/>
                <a:cs typeface="+mn-cs"/>
                <a:sym typeface="Helvetica"/>
              </a:defRPr>
            </a:pPr>
          </a:p>
        </p:txBody>
      </p:sp>
      <p:sp>
        <p:nvSpPr>
          <p:cNvPr id="1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bg>
      <p:bgPr>
        <a:solidFill>
          <a:srgbClr val="222222"/>
        </a:solidFill>
      </p:bgPr>
    </p:bg>
    <p:spTree>
      <p:nvGrpSpPr>
        <p:cNvPr id="1" name=""/>
        <p:cNvGrpSpPr/>
        <p:nvPr/>
      </p:nvGrpSpPr>
      <p:grpSpPr>
        <a:xfrm>
          <a:off x="0" y="0"/>
          <a:ext cx="0" cy="0"/>
          <a:chOff x="0" y="0"/>
          <a:chExt cx="0" cy="0"/>
        </a:xfrm>
      </p:grpSpPr>
      <p:sp>
        <p:nvSpPr>
          <p:cNvPr id="17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bg>
      <p:bgPr>
        <a:solidFill>
          <a:srgbClr val="FFFFFF"/>
        </a:solidFill>
      </p:bgPr>
    </p:bg>
    <p:spTree>
      <p:nvGrpSpPr>
        <p:cNvPr id="1" name=""/>
        <p:cNvGrpSpPr/>
        <p:nvPr/>
      </p:nvGrpSpPr>
      <p:grpSpPr>
        <a:xfrm>
          <a:off x="0" y="0"/>
          <a:ext cx="0" cy="0"/>
          <a:chOff x="0" y="0"/>
          <a:chExt cx="0" cy="0"/>
        </a:xfrm>
      </p:grpSpPr>
      <p:sp>
        <p:nvSpPr>
          <p:cNvPr id="21" name="Avocados and limes"/>
          <p:cNvSpPr/>
          <p:nvPr>
            <p:ph type="pic" idx="21"/>
          </p:nvPr>
        </p:nvSpPr>
        <p:spPr>
          <a:xfrm>
            <a:off x="2181224" y="742948"/>
            <a:ext cx="20059654" cy="12014203"/>
          </a:xfrm>
          <a:prstGeom prst="rect">
            <a:avLst/>
          </a:prstGeom>
        </p:spPr>
        <p:txBody>
          <a:bodyPr lIns="91439" tIns="45719" rIns="91439" bIns="45719" anchor="t">
            <a:noAutofit/>
          </a:bodyPr>
          <a:lstStyle/>
          <a:p>
            <a:pPr/>
          </a:p>
        </p:txBody>
      </p:sp>
      <p:sp>
        <p:nvSpPr>
          <p:cNvPr id="22" name="Presentation Title"/>
          <p:cNvSpPr txBox="1"/>
          <p:nvPr>
            <p:ph type="title" hasCustomPrompt="1"/>
          </p:nvPr>
        </p:nvSpPr>
        <p:spPr>
          <a:xfrm>
            <a:off x="3952874" y="7058025"/>
            <a:ext cx="16478252" cy="3486152"/>
          </a:xfrm>
          <a:prstGeom prst="rect">
            <a:avLst/>
          </a:prstGeom>
        </p:spPr>
        <p:txBody>
          <a:bodyPr lIns="38099" tIns="38099" rIns="38099" bIns="38099" anchor="b"/>
          <a:lstStyle>
            <a:lvl1pPr defTabSz="2438339">
              <a:spcBef>
                <a:spcPts val="0"/>
              </a:spcBef>
              <a:defRPr b="1" cap="none" spc="-228" sz="11400">
                <a:solidFill>
                  <a:srgbClr val="000000"/>
                </a:solidFill>
                <a:latin typeface="+mj-lt"/>
                <a:ea typeface="+mj-ea"/>
                <a:cs typeface="+mj-cs"/>
                <a:sym typeface="Helvetica Neue"/>
              </a:defRPr>
            </a:lvl1pPr>
          </a:lstStyle>
          <a:p>
            <a:pPr/>
            <a:r>
              <a:t>Presentation Title</a:t>
            </a:r>
          </a:p>
        </p:txBody>
      </p:sp>
      <p:sp>
        <p:nvSpPr>
          <p:cNvPr id="23" name="Body Level One…"/>
          <p:cNvSpPr txBox="1"/>
          <p:nvPr>
            <p:ph type="body" sz="quarter" idx="1" hasCustomPrompt="1"/>
          </p:nvPr>
        </p:nvSpPr>
        <p:spPr>
          <a:xfrm>
            <a:off x="3953767" y="2544103"/>
            <a:ext cx="16476468" cy="477735"/>
          </a:xfrm>
          <a:prstGeom prst="rect">
            <a:avLst/>
          </a:prstGeom>
        </p:spPr>
        <p:txBody>
          <a:bodyPr lIns="34288" tIns="34288" rIns="34288" bIns="34288" anchor="t"/>
          <a:lstStyle>
            <a:lvl1pPr defTabSz="685164">
              <a:lnSpc>
                <a:spcPct val="100000"/>
              </a:lnSpc>
              <a:defRPr b="1" cap="none" spc="0" sz="2600">
                <a:solidFill>
                  <a:srgbClr val="000000"/>
                </a:solidFill>
                <a:latin typeface="+mj-lt"/>
                <a:ea typeface="+mj-ea"/>
                <a:cs typeface="+mj-cs"/>
                <a:sym typeface="Helvetica Neue"/>
              </a:defRPr>
            </a:lvl1pPr>
            <a:lvl2pPr marL="0" indent="0" defTabSz="685164">
              <a:lnSpc>
                <a:spcPct val="100000"/>
              </a:lnSpc>
              <a:buSzTx/>
              <a:buNone/>
              <a:defRPr b="1" cap="none" spc="0" sz="2600">
                <a:solidFill>
                  <a:srgbClr val="000000"/>
                </a:solidFill>
                <a:latin typeface="+mj-lt"/>
                <a:ea typeface="+mj-ea"/>
                <a:cs typeface="+mj-cs"/>
                <a:sym typeface="Helvetica Neue"/>
              </a:defRPr>
            </a:lvl2pPr>
            <a:lvl3pPr marL="0" indent="0" defTabSz="685164">
              <a:lnSpc>
                <a:spcPct val="100000"/>
              </a:lnSpc>
              <a:buSzTx/>
              <a:buNone/>
              <a:defRPr b="1" cap="none" spc="0" sz="2600">
                <a:solidFill>
                  <a:srgbClr val="000000"/>
                </a:solidFill>
                <a:latin typeface="+mj-lt"/>
                <a:ea typeface="+mj-ea"/>
                <a:cs typeface="+mj-cs"/>
                <a:sym typeface="Helvetica Neue"/>
              </a:defRPr>
            </a:lvl3pPr>
            <a:lvl4pPr marL="0" indent="0" defTabSz="685164">
              <a:lnSpc>
                <a:spcPct val="100000"/>
              </a:lnSpc>
              <a:buSzTx/>
              <a:buNone/>
              <a:defRPr b="1" cap="none" spc="0" sz="2600">
                <a:solidFill>
                  <a:srgbClr val="000000"/>
                </a:solidFill>
                <a:latin typeface="+mj-lt"/>
                <a:ea typeface="+mj-ea"/>
                <a:cs typeface="+mj-cs"/>
                <a:sym typeface="Helvetica Neue"/>
              </a:defRPr>
            </a:lvl4pPr>
            <a:lvl5pPr marL="0" indent="0" defTabSz="685164">
              <a:lnSpc>
                <a:spcPct val="100000"/>
              </a:lnSpc>
              <a:buSzTx/>
              <a:buNone/>
              <a:defRPr b="1" cap="none" spc="0" sz="2600">
                <a:solidFill>
                  <a:srgbClr val="000000"/>
                </a:solidFill>
                <a:latin typeface="+mj-lt"/>
                <a:ea typeface="+mj-ea"/>
                <a:cs typeface="+mj-cs"/>
                <a:sym typeface="Helvetica Neue"/>
              </a:defRPr>
            </a:lvl5pPr>
          </a:lstStyle>
          <a:p>
            <a:pPr/>
            <a:r>
              <a:t>Author and Date</a:t>
            </a:r>
          </a:p>
          <a:p>
            <a:pPr lvl="1"/>
            <a:r>
              <a:t/>
            </a:r>
          </a:p>
          <a:p>
            <a:pPr lvl="2"/>
            <a:r>
              <a:t/>
            </a:r>
          </a:p>
          <a:p>
            <a:pPr lvl="3"/>
            <a:r>
              <a:t/>
            </a:r>
          </a:p>
          <a:p>
            <a:pPr lvl="4"/>
            <a:r>
              <a:t/>
            </a:r>
          </a:p>
        </p:txBody>
      </p:sp>
      <p:sp>
        <p:nvSpPr>
          <p:cNvPr id="24" name="Body Level One…"/>
          <p:cNvSpPr txBox="1"/>
          <p:nvPr>
            <p:ph type="body" sz="quarter" idx="22" hasCustomPrompt="1"/>
          </p:nvPr>
        </p:nvSpPr>
        <p:spPr>
          <a:xfrm>
            <a:off x="3952873" y="10421932"/>
            <a:ext cx="16478254" cy="837716"/>
          </a:xfrm>
          <a:prstGeom prst="rect">
            <a:avLst/>
          </a:prstGeom>
        </p:spPr>
        <p:txBody>
          <a:bodyPr lIns="38099" tIns="38099" rIns="38099" bIns="38099" anchor="t"/>
          <a:lstStyle>
            <a:lvl1pPr defTabSz="817244">
              <a:lnSpc>
                <a:spcPct val="100000"/>
              </a:lnSpc>
              <a:defRPr b="1" cap="none" spc="0" sz="5148">
                <a:solidFill>
                  <a:srgbClr val="000000"/>
                </a:solidFill>
                <a:latin typeface="+mj-lt"/>
                <a:ea typeface="+mj-ea"/>
                <a:cs typeface="+mj-cs"/>
                <a:sym typeface="Helvetica Neue"/>
              </a:defRPr>
            </a:lvl1pPr>
          </a:lstStyle>
          <a:p>
            <a:pPr/>
            <a:r>
              <a:t>Presentation Subtitle</a:t>
            </a:r>
          </a:p>
        </p:txBody>
      </p:sp>
      <p:sp>
        <p:nvSpPr>
          <p:cNvPr id="25" name="Slide Number"/>
          <p:cNvSpPr txBox="1"/>
          <p:nvPr>
            <p:ph type="sldNum" sz="quarter" idx="2"/>
          </p:nvPr>
        </p:nvSpPr>
        <p:spPr>
          <a:xfrm>
            <a:off x="12029884" y="11507090"/>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bg>
      <p:bgPr>
        <a:solidFill>
          <a:srgbClr val="FFFFFF"/>
        </a:solidFill>
      </p:bgPr>
    </p:bg>
    <p:spTree>
      <p:nvGrpSpPr>
        <p:cNvPr id="1" name=""/>
        <p:cNvGrpSpPr/>
        <p:nvPr/>
      </p:nvGrpSpPr>
      <p:grpSpPr>
        <a:xfrm>
          <a:off x="0" y="0"/>
          <a:ext cx="0" cy="0"/>
          <a:chOff x="0" y="0"/>
          <a:chExt cx="0" cy="0"/>
        </a:xfrm>
      </p:grpSpPr>
      <p:sp>
        <p:nvSpPr>
          <p:cNvPr id="32" name="Bowl with salmon cakes, salad and hummus"/>
          <p:cNvSpPr/>
          <p:nvPr>
            <p:ph type="pic" sz="half" idx="21"/>
          </p:nvPr>
        </p:nvSpPr>
        <p:spPr>
          <a:xfrm>
            <a:off x="11277598" y="1562099"/>
            <a:ext cx="9108631" cy="10601327"/>
          </a:xfrm>
          <a:prstGeom prst="rect">
            <a:avLst/>
          </a:prstGeom>
        </p:spPr>
        <p:txBody>
          <a:bodyPr lIns="91439" tIns="45719" rIns="91439" bIns="45719" anchor="t">
            <a:noAutofit/>
          </a:bodyPr>
          <a:lstStyle/>
          <a:p>
            <a:pPr/>
          </a:p>
        </p:txBody>
      </p:sp>
      <p:sp>
        <p:nvSpPr>
          <p:cNvPr id="33" name="Slide Title"/>
          <p:cNvSpPr txBox="1"/>
          <p:nvPr>
            <p:ph type="title" hasCustomPrompt="1"/>
          </p:nvPr>
        </p:nvSpPr>
        <p:spPr>
          <a:xfrm>
            <a:off x="3952874" y="2666999"/>
            <a:ext cx="7334253" cy="4411707"/>
          </a:xfrm>
          <a:prstGeom prst="rect">
            <a:avLst/>
          </a:prstGeom>
        </p:spPr>
        <p:txBody>
          <a:bodyPr lIns="38099" tIns="38099" rIns="38099" bIns="38099" anchor="b"/>
          <a:lstStyle>
            <a:lvl1pPr defTabSz="2438339">
              <a:spcBef>
                <a:spcPts val="0"/>
              </a:spcBef>
              <a:defRPr b="1" cap="none" spc="-166" sz="8400">
                <a:solidFill>
                  <a:srgbClr val="000000"/>
                </a:solidFill>
                <a:latin typeface="+mj-lt"/>
                <a:ea typeface="+mj-ea"/>
                <a:cs typeface="+mj-cs"/>
                <a:sym typeface="Helvetica Neue"/>
              </a:defRPr>
            </a:lvl1pPr>
          </a:lstStyle>
          <a:p>
            <a:pPr/>
            <a:r>
              <a:t>Slide Title</a:t>
            </a:r>
          </a:p>
        </p:txBody>
      </p:sp>
      <p:sp>
        <p:nvSpPr>
          <p:cNvPr id="34" name="Body Level One…"/>
          <p:cNvSpPr txBox="1"/>
          <p:nvPr>
            <p:ph type="body" sz="quarter" idx="1" hasCustomPrompt="1"/>
          </p:nvPr>
        </p:nvSpPr>
        <p:spPr>
          <a:xfrm>
            <a:off x="3952874" y="7009932"/>
            <a:ext cx="7334253" cy="4039069"/>
          </a:xfrm>
          <a:prstGeom prst="rect">
            <a:avLst/>
          </a:prstGeom>
        </p:spPr>
        <p:txBody>
          <a:bodyPr lIns="38099" tIns="38099" rIns="38099" bIns="38099" anchor="t"/>
          <a:lstStyle>
            <a:lvl1pPr defTabSz="825499">
              <a:lnSpc>
                <a:spcPct val="100000"/>
              </a:lnSpc>
              <a:defRPr b="1" cap="none" spc="0" sz="5200">
                <a:solidFill>
                  <a:srgbClr val="000000"/>
                </a:solidFill>
                <a:latin typeface="+mj-lt"/>
                <a:ea typeface="+mj-ea"/>
                <a:cs typeface="+mj-cs"/>
                <a:sym typeface="Helvetica Neue"/>
              </a:defRPr>
            </a:lvl1pPr>
            <a:lvl2pPr marL="0" indent="0" defTabSz="825499">
              <a:lnSpc>
                <a:spcPct val="100000"/>
              </a:lnSpc>
              <a:buSzTx/>
              <a:buNone/>
              <a:defRPr b="1" cap="none" spc="0" sz="5200">
                <a:solidFill>
                  <a:srgbClr val="000000"/>
                </a:solidFill>
                <a:latin typeface="+mj-lt"/>
                <a:ea typeface="+mj-ea"/>
                <a:cs typeface="+mj-cs"/>
                <a:sym typeface="Helvetica Neue"/>
              </a:defRPr>
            </a:lvl2pPr>
            <a:lvl3pPr marL="0" indent="0" defTabSz="825499">
              <a:lnSpc>
                <a:spcPct val="100000"/>
              </a:lnSpc>
              <a:buSzTx/>
              <a:buNone/>
              <a:defRPr b="1" cap="none" spc="0" sz="5200">
                <a:solidFill>
                  <a:srgbClr val="000000"/>
                </a:solidFill>
                <a:latin typeface="+mj-lt"/>
                <a:ea typeface="+mj-ea"/>
                <a:cs typeface="+mj-cs"/>
                <a:sym typeface="Helvetica Neue"/>
              </a:defRPr>
            </a:lvl3pPr>
            <a:lvl4pPr marL="0" indent="0" defTabSz="825499">
              <a:lnSpc>
                <a:spcPct val="100000"/>
              </a:lnSpc>
              <a:buSzTx/>
              <a:buNone/>
              <a:defRPr b="1" cap="none" spc="0" sz="5200">
                <a:solidFill>
                  <a:srgbClr val="000000"/>
                </a:solidFill>
                <a:latin typeface="+mj-lt"/>
                <a:ea typeface="+mj-ea"/>
                <a:cs typeface="+mj-cs"/>
                <a:sym typeface="Helvetica Neue"/>
              </a:defRPr>
            </a:lvl4pPr>
            <a:lvl5pPr marL="0" indent="0" defTabSz="825499">
              <a:lnSpc>
                <a:spcPct val="100000"/>
              </a:lnSpc>
              <a:buSzTx/>
              <a:buNone/>
              <a:defRPr b="1" cap="none" spc="0" sz="5200">
                <a:solidFill>
                  <a:srgbClr val="000000"/>
                </a:solidFill>
                <a:latin typeface="+mj-lt"/>
                <a:ea typeface="+mj-ea"/>
                <a:cs typeface="+mj-cs"/>
                <a:sym typeface="Helvetica Neue"/>
              </a:defRPr>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29884" y="11510265"/>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bg>
      <p:bgPr>
        <a:solidFill>
          <a:srgbClr val="FFFFFF"/>
        </a:solidFill>
      </p:bgPr>
    </p:bg>
    <p:spTree>
      <p:nvGrpSpPr>
        <p:cNvPr id="1" name=""/>
        <p:cNvGrpSpPr/>
        <p:nvPr/>
      </p:nvGrpSpPr>
      <p:grpSpPr>
        <a:xfrm>
          <a:off x="0" y="0"/>
          <a:ext cx="0" cy="0"/>
          <a:chOff x="0" y="0"/>
          <a:chExt cx="0" cy="0"/>
        </a:xfrm>
      </p:grpSpPr>
      <p:sp>
        <p:nvSpPr>
          <p:cNvPr id="42" name="Slide Title"/>
          <p:cNvSpPr txBox="1"/>
          <p:nvPr>
            <p:ph type="title" hasCustomPrompt="1"/>
          </p:nvPr>
        </p:nvSpPr>
        <p:spPr>
          <a:xfrm>
            <a:off x="3952874" y="2524124"/>
            <a:ext cx="16478252" cy="1074874"/>
          </a:xfrm>
          <a:prstGeom prst="rect">
            <a:avLst/>
          </a:prstGeom>
        </p:spPr>
        <p:txBody>
          <a:bodyPr lIns="38099" tIns="38099" rIns="38099" bIns="38099"/>
          <a:lstStyle>
            <a:lvl1pPr defTabSz="2438339">
              <a:spcBef>
                <a:spcPts val="0"/>
              </a:spcBef>
              <a:defRPr b="1" cap="none" spc="-166" sz="8400">
                <a:solidFill>
                  <a:srgbClr val="000000"/>
                </a:solidFill>
                <a:latin typeface="+mj-lt"/>
                <a:ea typeface="+mj-ea"/>
                <a:cs typeface="+mj-cs"/>
                <a:sym typeface="Helvetica Neue"/>
              </a:defRPr>
            </a:lvl1pPr>
          </a:lstStyle>
          <a:p>
            <a:pPr/>
            <a:r>
              <a:t>Slide Title</a:t>
            </a:r>
          </a:p>
        </p:txBody>
      </p:sp>
      <p:sp>
        <p:nvSpPr>
          <p:cNvPr id="43" name="Body Level One…"/>
          <p:cNvSpPr txBox="1"/>
          <p:nvPr>
            <p:ph type="body" sz="quarter" idx="1" hasCustomPrompt="1"/>
          </p:nvPr>
        </p:nvSpPr>
        <p:spPr>
          <a:xfrm>
            <a:off x="3952874" y="3494220"/>
            <a:ext cx="16478252" cy="701087"/>
          </a:xfrm>
          <a:prstGeom prst="rect">
            <a:avLst/>
          </a:prstGeom>
        </p:spPr>
        <p:txBody>
          <a:bodyPr lIns="34288" tIns="34288" rIns="34288" bIns="34288" anchor="t"/>
          <a:lstStyle>
            <a:lvl1pPr defTabSz="643889">
              <a:lnSpc>
                <a:spcPct val="100000"/>
              </a:lnSpc>
              <a:defRPr b="1" cap="none" spc="0" sz="4000">
                <a:solidFill>
                  <a:srgbClr val="000000"/>
                </a:solidFill>
                <a:latin typeface="+mj-lt"/>
                <a:ea typeface="+mj-ea"/>
                <a:cs typeface="+mj-cs"/>
                <a:sym typeface="Helvetica Neue"/>
              </a:defRPr>
            </a:lvl1pPr>
            <a:lvl2pPr marL="0" indent="0" defTabSz="643889">
              <a:lnSpc>
                <a:spcPct val="100000"/>
              </a:lnSpc>
              <a:buSzTx/>
              <a:buNone/>
              <a:defRPr b="1" cap="none" spc="0" sz="4000">
                <a:solidFill>
                  <a:srgbClr val="000000"/>
                </a:solidFill>
                <a:latin typeface="+mj-lt"/>
                <a:ea typeface="+mj-ea"/>
                <a:cs typeface="+mj-cs"/>
                <a:sym typeface="Helvetica Neue"/>
              </a:defRPr>
            </a:lvl2pPr>
            <a:lvl3pPr marL="0" indent="0" defTabSz="643889">
              <a:lnSpc>
                <a:spcPct val="100000"/>
              </a:lnSpc>
              <a:buSzTx/>
              <a:buNone/>
              <a:defRPr b="1" cap="none" spc="0" sz="4000">
                <a:solidFill>
                  <a:srgbClr val="000000"/>
                </a:solidFill>
                <a:latin typeface="+mj-lt"/>
                <a:ea typeface="+mj-ea"/>
                <a:cs typeface="+mj-cs"/>
                <a:sym typeface="Helvetica Neue"/>
              </a:defRPr>
            </a:lvl3pPr>
            <a:lvl4pPr marL="0" indent="0" defTabSz="643889">
              <a:lnSpc>
                <a:spcPct val="100000"/>
              </a:lnSpc>
              <a:buSzTx/>
              <a:buNone/>
              <a:defRPr b="1" cap="none" spc="0" sz="4000">
                <a:solidFill>
                  <a:srgbClr val="000000"/>
                </a:solidFill>
                <a:latin typeface="+mj-lt"/>
                <a:ea typeface="+mj-ea"/>
                <a:cs typeface="+mj-cs"/>
                <a:sym typeface="Helvetica Neue"/>
              </a:defRPr>
            </a:lvl4pPr>
            <a:lvl5pPr marL="0" indent="0" defTabSz="643889">
              <a:lnSpc>
                <a:spcPct val="100000"/>
              </a:lnSpc>
              <a:buSzTx/>
              <a:buNone/>
              <a:defRPr b="1" cap="none" spc="0" sz="4000">
                <a:solidFill>
                  <a:srgbClr val="000000"/>
                </a:solidFill>
                <a:latin typeface="+mj-lt"/>
                <a:ea typeface="+mj-ea"/>
                <a:cs typeface="+mj-cs"/>
                <a:sym typeface="Helvetica Neue"/>
              </a:defRPr>
            </a:lvl5pPr>
          </a:lstStyle>
          <a:p>
            <a:pPr/>
            <a:r>
              <a:t>Slide Subtitle</a:t>
            </a:r>
          </a:p>
          <a:p>
            <a:pPr lvl="1"/>
            <a:r>
              <a:t/>
            </a:r>
          </a:p>
          <a:p>
            <a:pPr lvl="2"/>
            <a:r>
              <a:t/>
            </a:r>
          </a:p>
          <a:p>
            <a:pPr lvl="3"/>
            <a:r>
              <a:t/>
            </a:r>
          </a:p>
          <a:p>
            <a:pPr lvl="4"/>
            <a:r>
              <a:t/>
            </a:r>
          </a:p>
        </p:txBody>
      </p:sp>
      <p:sp>
        <p:nvSpPr>
          <p:cNvPr id="44" name="Body Level One…"/>
          <p:cNvSpPr txBox="1"/>
          <p:nvPr>
            <p:ph type="body" sz="half" idx="21" hasCustomPrompt="1"/>
          </p:nvPr>
        </p:nvSpPr>
        <p:spPr>
          <a:xfrm>
            <a:off x="3952873" y="4900878"/>
            <a:ext cx="16478254" cy="6192011"/>
          </a:xfrm>
          <a:prstGeom prst="rect">
            <a:avLst/>
          </a:prstGeom>
        </p:spPr>
        <p:txBody>
          <a:bodyPr lIns="38099" tIns="38099" rIns="38099" bIns="38099" anchor="t"/>
          <a:lstStyle>
            <a:lvl1pPr marL="584200" indent="-584200" defTabSz="2438339">
              <a:lnSpc>
                <a:spcPct val="90000"/>
              </a:lnSpc>
              <a:spcBef>
                <a:spcPts val="4500"/>
              </a:spcBef>
              <a:buSzPct val="123000"/>
              <a:buChar char="•"/>
              <a:defRPr cap="none" spc="0" sz="4600">
                <a:solidFill>
                  <a:srgbClr val="000000"/>
                </a:solidFill>
                <a:latin typeface="+mj-lt"/>
                <a:ea typeface="+mj-ea"/>
                <a:cs typeface="+mj-cs"/>
                <a:sym typeface="Helvetica Neue"/>
              </a:defRPr>
            </a:lvl1pPr>
          </a:lstStyle>
          <a:p>
            <a:pPr/>
            <a:r>
              <a:t>Slide bullet text</a:t>
            </a:r>
          </a:p>
        </p:txBody>
      </p:sp>
      <p:sp>
        <p:nvSpPr>
          <p:cNvPr id="45" name="Slide Number"/>
          <p:cNvSpPr txBox="1"/>
          <p:nvPr>
            <p:ph type="sldNum" sz="quarter" idx="2"/>
          </p:nvPr>
        </p:nvSpPr>
        <p:spPr>
          <a:xfrm>
            <a:off x="12029884" y="11507090"/>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bg>
      <p:bgPr>
        <a:solidFill>
          <a:srgbClr val="FFFFFF"/>
        </a:solidFill>
      </p:bgPr>
    </p:bg>
    <p:spTree>
      <p:nvGrpSpPr>
        <p:cNvPr id="1" name=""/>
        <p:cNvGrpSpPr/>
        <p:nvPr/>
      </p:nvGrpSpPr>
      <p:grpSpPr>
        <a:xfrm>
          <a:off x="0" y="0"/>
          <a:ext cx="0" cy="0"/>
          <a:chOff x="0" y="0"/>
          <a:chExt cx="0" cy="0"/>
        </a:xfrm>
      </p:grpSpPr>
      <p:sp>
        <p:nvSpPr>
          <p:cNvPr id="52" name="Body Level One…"/>
          <p:cNvSpPr txBox="1"/>
          <p:nvPr>
            <p:ph type="body" sz="half" idx="1" hasCustomPrompt="1"/>
          </p:nvPr>
        </p:nvSpPr>
        <p:spPr>
          <a:xfrm>
            <a:off x="3952874" y="4900878"/>
            <a:ext cx="16478252" cy="6192011"/>
          </a:xfrm>
          <a:prstGeom prst="rect">
            <a:avLst/>
          </a:prstGeom>
        </p:spPr>
        <p:txBody>
          <a:bodyPr lIns="38099" tIns="38099" rIns="38099" bIns="38099" numCol="2" spcCol="823912" anchor="t"/>
          <a:lstStyle>
            <a:lvl1pPr marL="584200" indent="-584200" defTabSz="2438339">
              <a:lnSpc>
                <a:spcPct val="90000"/>
              </a:lnSpc>
              <a:spcBef>
                <a:spcPts val="4500"/>
              </a:spcBef>
              <a:buSzPct val="123000"/>
              <a:buChar char="•"/>
              <a:defRPr cap="none" spc="0" sz="4600">
                <a:solidFill>
                  <a:srgbClr val="000000"/>
                </a:solidFill>
                <a:latin typeface="+mj-lt"/>
                <a:ea typeface="+mj-ea"/>
                <a:cs typeface="+mj-cs"/>
                <a:sym typeface="Helvetica Neue"/>
              </a:defRPr>
            </a:lvl1pPr>
            <a:lvl2pPr marL="1193800" indent="-584200" defTabSz="2438339">
              <a:lnSpc>
                <a:spcPct val="90000"/>
              </a:lnSpc>
              <a:spcBef>
                <a:spcPts val="4500"/>
              </a:spcBef>
              <a:buSzPct val="123000"/>
              <a:buChar char="•"/>
              <a:defRPr cap="none" spc="0" sz="4600">
                <a:solidFill>
                  <a:srgbClr val="000000"/>
                </a:solidFill>
                <a:latin typeface="+mj-lt"/>
                <a:ea typeface="+mj-ea"/>
                <a:cs typeface="+mj-cs"/>
                <a:sym typeface="Helvetica Neue"/>
              </a:defRPr>
            </a:lvl2pPr>
            <a:lvl3pPr marL="1803400" indent="-584200" defTabSz="2438339">
              <a:lnSpc>
                <a:spcPct val="90000"/>
              </a:lnSpc>
              <a:spcBef>
                <a:spcPts val="4500"/>
              </a:spcBef>
              <a:buSzPct val="123000"/>
              <a:buChar char="•"/>
              <a:defRPr cap="none" spc="0" sz="4600">
                <a:solidFill>
                  <a:srgbClr val="000000"/>
                </a:solidFill>
                <a:latin typeface="+mj-lt"/>
                <a:ea typeface="+mj-ea"/>
                <a:cs typeface="+mj-cs"/>
                <a:sym typeface="Helvetica Neue"/>
              </a:defRPr>
            </a:lvl3pPr>
            <a:lvl4pPr marL="2413000" indent="-584200" defTabSz="2438339">
              <a:lnSpc>
                <a:spcPct val="90000"/>
              </a:lnSpc>
              <a:spcBef>
                <a:spcPts val="4500"/>
              </a:spcBef>
              <a:buSzPct val="123000"/>
              <a:buChar char="•"/>
              <a:defRPr cap="none" spc="0" sz="4600">
                <a:solidFill>
                  <a:srgbClr val="000000"/>
                </a:solidFill>
                <a:latin typeface="+mj-lt"/>
                <a:ea typeface="+mj-ea"/>
                <a:cs typeface="+mj-cs"/>
                <a:sym typeface="Helvetica Neue"/>
              </a:defRPr>
            </a:lvl4pPr>
            <a:lvl5pPr marL="3022600" indent="-584200" defTabSz="2438339">
              <a:lnSpc>
                <a:spcPct val="90000"/>
              </a:lnSpc>
              <a:spcBef>
                <a:spcPts val="4500"/>
              </a:spcBef>
              <a:buSzPct val="123000"/>
              <a:buChar char="•"/>
              <a:defRPr cap="none" spc="0" sz="4600">
                <a:solidFill>
                  <a:srgbClr val="000000"/>
                </a:solidFill>
                <a:latin typeface="+mj-lt"/>
                <a:ea typeface="+mj-ea"/>
                <a:cs typeface="+mj-cs"/>
                <a:sym typeface="Helvetica Neue"/>
              </a:defRPr>
            </a:lvl5pPr>
          </a:lstStyle>
          <a:p>
            <a:pPr/>
            <a:r>
              <a:t>Slide bullet text</a:t>
            </a:r>
          </a:p>
          <a:p>
            <a:pPr lvl="1"/>
            <a:r>
              <a:t/>
            </a:r>
          </a:p>
          <a:p>
            <a:pPr lvl="2"/>
            <a:r>
              <a:t/>
            </a:r>
          </a:p>
          <a:p>
            <a:pPr lvl="3"/>
            <a:r>
              <a:t/>
            </a:r>
          </a:p>
          <a:p>
            <a:pPr lvl="4"/>
            <a:r>
              <a:t/>
            </a:r>
          </a:p>
        </p:txBody>
      </p:sp>
      <p:sp>
        <p:nvSpPr>
          <p:cNvPr id="53" name="Slide Number"/>
          <p:cNvSpPr txBox="1"/>
          <p:nvPr>
            <p:ph type="sldNum" sz="quarter" idx="2"/>
          </p:nvPr>
        </p:nvSpPr>
        <p:spPr>
          <a:xfrm>
            <a:off x="12029884" y="11507090"/>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bg>
      <p:bgPr>
        <a:solidFill>
          <a:srgbClr val="FFFFFF"/>
        </a:solidFill>
      </p:bgPr>
    </p:bg>
    <p:spTree>
      <p:nvGrpSpPr>
        <p:cNvPr id="1" name=""/>
        <p:cNvGrpSpPr/>
        <p:nvPr/>
      </p:nvGrpSpPr>
      <p:grpSpPr>
        <a:xfrm>
          <a:off x="0" y="0"/>
          <a:ext cx="0" cy="0"/>
          <a:chOff x="0" y="0"/>
          <a:chExt cx="0" cy="0"/>
        </a:xfrm>
      </p:grpSpPr>
      <p:sp>
        <p:nvSpPr>
          <p:cNvPr id="60" name="Body Level One…"/>
          <p:cNvSpPr txBox="1"/>
          <p:nvPr>
            <p:ph type="body" sz="quarter" idx="1" hasCustomPrompt="1"/>
          </p:nvPr>
        </p:nvSpPr>
        <p:spPr>
          <a:xfrm>
            <a:off x="3952874" y="3494220"/>
            <a:ext cx="7334253" cy="701087"/>
          </a:xfrm>
          <a:prstGeom prst="rect">
            <a:avLst/>
          </a:prstGeom>
        </p:spPr>
        <p:txBody>
          <a:bodyPr lIns="34288" tIns="34288" rIns="34288" bIns="34288" anchor="t"/>
          <a:lstStyle>
            <a:lvl1pPr defTabSz="643889">
              <a:lnSpc>
                <a:spcPct val="100000"/>
              </a:lnSpc>
              <a:defRPr b="1" cap="none" spc="0" sz="4000">
                <a:solidFill>
                  <a:srgbClr val="000000"/>
                </a:solidFill>
                <a:latin typeface="+mj-lt"/>
                <a:ea typeface="+mj-ea"/>
                <a:cs typeface="+mj-cs"/>
                <a:sym typeface="Helvetica Neue"/>
              </a:defRPr>
            </a:lvl1pPr>
            <a:lvl2pPr marL="0" indent="0" defTabSz="643889">
              <a:lnSpc>
                <a:spcPct val="100000"/>
              </a:lnSpc>
              <a:buSzTx/>
              <a:buNone/>
              <a:defRPr b="1" cap="none" spc="0" sz="4000">
                <a:solidFill>
                  <a:srgbClr val="000000"/>
                </a:solidFill>
                <a:latin typeface="+mj-lt"/>
                <a:ea typeface="+mj-ea"/>
                <a:cs typeface="+mj-cs"/>
                <a:sym typeface="Helvetica Neue"/>
              </a:defRPr>
            </a:lvl2pPr>
            <a:lvl3pPr marL="0" indent="0" defTabSz="643889">
              <a:lnSpc>
                <a:spcPct val="100000"/>
              </a:lnSpc>
              <a:buSzTx/>
              <a:buNone/>
              <a:defRPr b="1" cap="none" spc="0" sz="4000">
                <a:solidFill>
                  <a:srgbClr val="000000"/>
                </a:solidFill>
                <a:latin typeface="+mj-lt"/>
                <a:ea typeface="+mj-ea"/>
                <a:cs typeface="+mj-cs"/>
                <a:sym typeface="Helvetica Neue"/>
              </a:defRPr>
            </a:lvl3pPr>
            <a:lvl4pPr marL="0" indent="0" defTabSz="643889">
              <a:lnSpc>
                <a:spcPct val="100000"/>
              </a:lnSpc>
              <a:buSzTx/>
              <a:buNone/>
              <a:defRPr b="1" cap="none" spc="0" sz="4000">
                <a:solidFill>
                  <a:srgbClr val="000000"/>
                </a:solidFill>
                <a:latin typeface="+mj-lt"/>
                <a:ea typeface="+mj-ea"/>
                <a:cs typeface="+mj-cs"/>
                <a:sym typeface="Helvetica Neue"/>
              </a:defRPr>
            </a:lvl4pPr>
            <a:lvl5pPr marL="0" indent="0" defTabSz="643889">
              <a:lnSpc>
                <a:spcPct val="100000"/>
              </a:lnSpc>
              <a:buSzTx/>
              <a:buNone/>
              <a:defRPr b="1" cap="none" spc="0" sz="4000">
                <a:solidFill>
                  <a:srgbClr val="000000"/>
                </a:solidFill>
                <a:latin typeface="+mj-lt"/>
                <a:ea typeface="+mj-ea"/>
                <a:cs typeface="+mj-cs"/>
                <a:sym typeface="Helvetica Neue"/>
              </a:defRPr>
            </a:lvl5pPr>
          </a:lstStyle>
          <a:p>
            <a:pPr/>
            <a:r>
              <a:t>Slide Subtitle</a:t>
            </a:r>
          </a:p>
          <a:p>
            <a:pPr lvl="1"/>
            <a:r>
              <a:t/>
            </a:r>
          </a:p>
          <a:p>
            <a:pPr lvl="2"/>
            <a:r>
              <a:t/>
            </a:r>
          </a:p>
          <a:p>
            <a:pPr lvl="3"/>
            <a:r>
              <a:t/>
            </a:r>
          </a:p>
          <a:p>
            <a:pPr lvl="4"/>
            <a:r>
              <a:t/>
            </a:r>
          </a:p>
        </p:txBody>
      </p:sp>
      <p:sp>
        <p:nvSpPr>
          <p:cNvPr id="61" name="Body Level One…"/>
          <p:cNvSpPr txBox="1"/>
          <p:nvPr>
            <p:ph type="body" sz="quarter" idx="21" hasCustomPrompt="1"/>
          </p:nvPr>
        </p:nvSpPr>
        <p:spPr>
          <a:xfrm>
            <a:off x="3952873" y="4900878"/>
            <a:ext cx="7334254" cy="6192474"/>
          </a:xfrm>
          <a:prstGeom prst="rect">
            <a:avLst/>
          </a:prstGeom>
        </p:spPr>
        <p:txBody>
          <a:bodyPr lIns="38099" tIns="38099" rIns="38099" bIns="38099" anchor="t"/>
          <a:lstStyle>
            <a:lvl1pPr marL="584200" indent="-584200" defTabSz="2438339">
              <a:lnSpc>
                <a:spcPct val="90000"/>
              </a:lnSpc>
              <a:spcBef>
                <a:spcPts val="4500"/>
              </a:spcBef>
              <a:buSzPct val="123000"/>
              <a:buChar char="•"/>
              <a:defRPr cap="none" spc="0" sz="4600">
                <a:solidFill>
                  <a:srgbClr val="000000"/>
                </a:solidFill>
                <a:latin typeface="+mj-lt"/>
                <a:ea typeface="+mj-ea"/>
                <a:cs typeface="+mj-cs"/>
                <a:sym typeface="Helvetica Neue"/>
              </a:defRPr>
            </a:lvl1pPr>
          </a:lstStyle>
          <a:p>
            <a:pPr/>
            <a:r>
              <a:t>Slide bullet text</a:t>
            </a:r>
          </a:p>
        </p:txBody>
      </p:sp>
      <p:sp>
        <p:nvSpPr>
          <p:cNvPr id="62" name="Bowl of pappardelle pasta with parsley butter, roasted hazelnuts and shaved parmesan cheese"/>
          <p:cNvSpPr/>
          <p:nvPr>
            <p:ph type="pic" sz="half" idx="22"/>
          </p:nvPr>
        </p:nvSpPr>
        <p:spPr>
          <a:xfrm>
            <a:off x="12192000" y="1409049"/>
            <a:ext cx="8187657" cy="10916876"/>
          </a:xfrm>
          <a:prstGeom prst="rect">
            <a:avLst/>
          </a:prstGeom>
        </p:spPr>
        <p:txBody>
          <a:bodyPr lIns="91439" tIns="45719" rIns="91439" bIns="45719" anchor="t">
            <a:noAutofit/>
          </a:bodyPr>
          <a:lstStyle/>
          <a:p>
            <a:pPr/>
          </a:p>
        </p:txBody>
      </p:sp>
      <p:sp>
        <p:nvSpPr>
          <p:cNvPr id="63" name="Slide Title"/>
          <p:cNvSpPr txBox="1"/>
          <p:nvPr>
            <p:ph type="title" hasCustomPrompt="1"/>
          </p:nvPr>
        </p:nvSpPr>
        <p:spPr>
          <a:xfrm>
            <a:off x="3952874" y="2524124"/>
            <a:ext cx="7334253" cy="1076327"/>
          </a:xfrm>
          <a:prstGeom prst="rect">
            <a:avLst/>
          </a:prstGeom>
        </p:spPr>
        <p:txBody>
          <a:bodyPr lIns="38099" tIns="38099" rIns="38099" bIns="38099"/>
          <a:lstStyle>
            <a:lvl1pPr defTabSz="2438339">
              <a:spcBef>
                <a:spcPts val="0"/>
              </a:spcBef>
              <a:defRPr b="1" cap="none" spc="-166" sz="8400">
                <a:solidFill>
                  <a:srgbClr val="000000"/>
                </a:solidFill>
                <a:latin typeface="+mj-lt"/>
                <a:ea typeface="+mj-ea"/>
                <a:cs typeface="+mj-cs"/>
                <a:sym typeface="Helvetica Neue"/>
              </a:defRPr>
            </a:lvl1pPr>
          </a:lstStyle>
          <a:p>
            <a:pPr/>
            <a:r>
              <a:t>Slide Title</a:t>
            </a:r>
          </a:p>
        </p:txBody>
      </p:sp>
      <p:sp>
        <p:nvSpPr>
          <p:cNvPr id="64" name="Slide Number"/>
          <p:cNvSpPr txBox="1"/>
          <p:nvPr>
            <p:ph type="sldNum" sz="quarter" idx="2"/>
          </p:nvPr>
        </p:nvSpPr>
        <p:spPr>
          <a:xfrm>
            <a:off x="12029884" y="11507090"/>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bg>
      <p:bgPr>
        <a:solidFill>
          <a:srgbClr val="FFFFFF"/>
        </a:solidFill>
      </p:bgPr>
    </p:bg>
    <p:spTree>
      <p:nvGrpSpPr>
        <p:cNvPr id="1" name=""/>
        <p:cNvGrpSpPr/>
        <p:nvPr/>
      </p:nvGrpSpPr>
      <p:grpSpPr>
        <a:xfrm>
          <a:off x="0" y="0"/>
          <a:ext cx="0" cy="0"/>
          <a:chOff x="0" y="0"/>
          <a:chExt cx="0" cy="0"/>
        </a:xfrm>
      </p:grpSpPr>
      <p:sp>
        <p:nvSpPr>
          <p:cNvPr id="71" name="Section Title"/>
          <p:cNvSpPr txBox="1"/>
          <p:nvPr>
            <p:ph type="title" hasCustomPrompt="1"/>
          </p:nvPr>
        </p:nvSpPr>
        <p:spPr>
          <a:xfrm>
            <a:off x="3952871" y="5114923"/>
            <a:ext cx="16478255" cy="3486154"/>
          </a:xfrm>
          <a:prstGeom prst="rect">
            <a:avLst/>
          </a:prstGeom>
        </p:spPr>
        <p:txBody>
          <a:bodyPr lIns="38099" tIns="38099" rIns="38099" bIns="38099" anchor="ctr"/>
          <a:lstStyle>
            <a:lvl1pPr defTabSz="2438339">
              <a:spcBef>
                <a:spcPts val="0"/>
              </a:spcBef>
              <a:defRPr cap="none" spc="-228" sz="11400">
                <a:solidFill>
                  <a:srgbClr val="000000"/>
                </a:solidFill>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29884" y="11510265"/>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bg>
      <p:bgPr>
        <a:solidFill>
          <a:srgbClr val="FFFFFF"/>
        </a:solidFill>
      </p:bgPr>
    </p:bg>
    <p:spTree>
      <p:nvGrpSpPr>
        <p:cNvPr id="1" name=""/>
        <p:cNvGrpSpPr/>
        <p:nvPr/>
      </p:nvGrpSpPr>
      <p:grpSpPr>
        <a:xfrm>
          <a:off x="0" y="0"/>
          <a:ext cx="0" cy="0"/>
          <a:chOff x="0" y="0"/>
          <a:chExt cx="0" cy="0"/>
        </a:xfrm>
      </p:grpSpPr>
      <p:sp>
        <p:nvSpPr>
          <p:cNvPr id="79" name="Slide Title"/>
          <p:cNvSpPr txBox="1"/>
          <p:nvPr>
            <p:ph type="title" hasCustomPrompt="1"/>
          </p:nvPr>
        </p:nvSpPr>
        <p:spPr>
          <a:xfrm>
            <a:off x="3952874" y="2524124"/>
            <a:ext cx="16478252" cy="1076214"/>
          </a:xfrm>
          <a:prstGeom prst="rect">
            <a:avLst/>
          </a:prstGeom>
        </p:spPr>
        <p:txBody>
          <a:bodyPr lIns="38099" tIns="38099" rIns="38099" bIns="38099"/>
          <a:lstStyle>
            <a:lvl1pPr defTabSz="2438339">
              <a:spcBef>
                <a:spcPts val="0"/>
              </a:spcBef>
              <a:defRPr b="1" cap="none" spc="-166" sz="8400">
                <a:solidFill>
                  <a:srgbClr val="000000"/>
                </a:solidFill>
                <a:latin typeface="+mj-lt"/>
                <a:ea typeface="+mj-ea"/>
                <a:cs typeface="+mj-cs"/>
                <a:sym typeface="Helvetica Neue"/>
              </a:defRPr>
            </a:lvl1pPr>
          </a:lstStyle>
          <a:p>
            <a:pPr/>
            <a:r>
              <a:t>Slide Title</a:t>
            </a:r>
          </a:p>
        </p:txBody>
      </p:sp>
      <p:sp>
        <p:nvSpPr>
          <p:cNvPr id="80" name="Body Level One…"/>
          <p:cNvSpPr txBox="1"/>
          <p:nvPr>
            <p:ph type="body" sz="quarter" idx="1" hasCustomPrompt="1"/>
          </p:nvPr>
        </p:nvSpPr>
        <p:spPr>
          <a:xfrm>
            <a:off x="3952874" y="3494220"/>
            <a:ext cx="16478252" cy="701087"/>
          </a:xfrm>
          <a:prstGeom prst="rect">
            <a:avLst/>
          </a:prstGeom>
        </p:spPr>
        <p:txBody>
          <a:bodyPr lIns="34288" tIns="34288" rIns="34288" bIns="34288" anchor="t"/>
          <a:lstStyle>
            <a:lvl1pPr defTabSz="643889">
              <a:lnSpc>
                <a:spcPct val="100000"/>
              </a:lnSpc>
              <a:defRPr b="1" cap="none" spc="0" sz="4000">
                <a:solidFill>
                  <a:srgbClr val="000000"/>
                </a:solidFill>
                <a:latin typeface="+mj-lt"/>
                <a:ea typeface="+mj-ea"/>
                <a:cs typeface="+mj-cs"/>
                <a:sym typeface="Helvetica Neue"/>
              </a:defRPr>
            </a:lvl1pPr>
            <a:lvl2pPr marL="0" indent="0" defTabSz="643889">
              <a:lnSpc>
                <a:spcPct val="100000"/>
              </a:lnSpc>
              <a:buSzTx/>
              <a:buNone/>
              <a:defRPr b="1" cap="none" spc="0" sz="4000">
                <a:solidFill>
                  <a:srgbClr val="000000"/>
                </a:solidFill>
                <a:latin typeface="+mj-lt"/>
                <a:ea typeface="+mj-ea"/>
                <a:cs typeface="+mj-cs"/>
                <a:sym typeface="Helvetica Neue"/>
              </a:defRPr>
            </a:lvl2pPr>
            <a:lvl3pPr marL="0" indent="0" defTabSz="643889">
              <a:lnSpc>
                <a:spcPct val="100000"/>
              </a:lnSpc>
              <a:buSzTx/>
              <a:buNone/>
              <a:defRPr b="1" cap="none" spc="0" sz="4000">
                <a:solidFill>
                  <a:srgbClr val="000000"/>
                </a:solidFill>
                <a:latin typeface="+mj-lt"/>
                <a:ea typeface="+mj-ea"/>
                <a:cs typeface="+mj-cs"/>
                <a:sym typeface="Helvetica Neue"/>
              </a:defRPr>
            </a:lvl3pPr>
            <a:lvl4pPr marL="0" indent="0" defTabSz="643889">
              <a:lnSpc>
                <a:spcPct val="100000"/>
              </a:lnSpc>
              <a:buSzTx/>
              <a:buNone/>
              <a:defRPr b="1" cap="none" spc="0" sz="4000">
                <a:solidFill>
                  <a:srgbClr val="000000"/>
                </a:solidFill>
                <a:latin typeface="+mj-lt"/>
                <a:ea typeface="+mj-ea"/>
                <a:cs typeface="+mj-cs"/>
                <a:sym typeface="Helvetica Neue"/>
              </a:defRPr>
            </a:lvl4pPr>
            <a:lvl5pPr marL="0" indent="0" defTabSz="643889">
              <a:lnSpc>
                <a:spcPct val="100000"/>
              </a:lnSpc>
              <a:buSzTx/>
              <a:buNone/>
              <a:defRPr b="1" cap="none" spc="0" sz="4000">
                <a:solidFill>
                  <a:srgbClr val="000000"/>
                </a:solidFill>
                <a:latin typeface="+mj-lt"/>
                <a:ea typeface="+mj-ea"/>
                <a:cs typeface="+mj-cs"/>
                <a:sym typeface="Helvetica Neue"/>
              </a:defRPr>
            </a:lvl5pPr>
          </a:lstStyle>
          <a:p>
            <a:pPr/>
            <a:r>
              <a:t>Slide Subtitle</a:t>
            </a:r>
          </a:p>
          <a:p>
            <a:pPr lvl="1"/>
            <a:r>
              <a:t/>
            </a:r>
          </a:p>
          <a:p>
            <a:pPr lvl="2"/>
            <a:r>
              <a:t/>
            </a:r>
          </a:p>
          <a:p>
            <a:pPr lvl="3"/>
            <a:r>
              <a:t/>
            </a:r>
          </a:p>
          <a:p>
            <a:pPr lvl="4"/>
            <a:r>
              <a:t/>
            </a:r>
          </a:p>
        </p:txBody>
      </p:sp>
      <p:sp>
        <p:nvSpPr>
          <p:cNvPr id="81" name="Slide Number"/>
          <p:cNvSpPr txBox="1"/>
          <p:nvPr>
            <p:ph type="sldNum" sz="quarter" idx="2"/>
          </p:nvPr>
        </p:nvSpPr>
        <p:spPr>
          <a:xfrm>
            <a:off x="12029884" y="11507090"/>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bg>
      <p:bgPr>
        <a:solidFill>
          <a:srgbClr val="FFFFFF"/>
        </a:solidFill>
      </p:bgPr>
    </p:bg>
    <p:spTree>
      <p:nvGrpSpPr>
        <p:cNvPr id="1" name=""/>
        <p:cNvGrpSpPr/>
        <p:nvPr/>
      </p:nvGrpSpPr>
      <p:grpSpPr>
        <a:xfrm>
          <a:off x="0" y="0"/>
          <a:ext cx="0" cy="0"/>
          <a:chOff x="0" y="0"/>
          <a:chExt cx="0" cy="0"/>
        </a:xfrm>
      </p:grpSpPr>
      <p:sp>
        <p:nvSpPr>
          <p:cNvPr id="88" name="Agenda Title"/>
          <p:cNvSpPr txBox="1"/>
          <p:nvPr>
            <p:ph type="title" hasCustomPrompt="1"/>
          </p:nvPr>
        </p:nvSpPr>
        <p:spPr>
          <a:xfrm>
            <a:off x="3952874" y="2524124"/>
            <a:ext cx="16478252" cy="1076327"/>
          </a:xfrm>
          <a:prstGeom prst="rect">
            <a:avLst/>
          </a:prstGeom>
        </p:spPr>
        <p:txBody>
          <a:bodyPr lIns="38099" tIns="38099" rIns="38099" bIns="38099"/>
          <a:lstStyle>
            <a:lvl1pPr defTabSz="2438339">
              <a:spcBef>
                <a:spcPts val="0"/>
              </a:spcBef>
              <a:defRPr b="1" cap="none" spc="-166" sz="8400">
                <a:solidFill>
                  <a:srgbClr val="000000"/>
                </a:solidFill>
                <a:latin typeface="+mj-lt"/>
                <a:ea typeface="+mj-ea"/>
                <a:cs typeface="+mj-cs"/>
                <a:sym typeface="Helvetica Neue"/>
              </a:defRPr>
            </a:lvl1pPr>
          </a:lstStyle>
          <a:p>
            <a:pPr/>
            <a:r>
              <a:t>Agenda Title</a:t>
            </a:r>
          </a:p>
        </p:txBody>
      </p:sp>
      <p:sp>
        <p:nvSpPr>
          <p:cNvPr id="89" name="Body Level One…"/>
          <p:cNvSpPr txBox="1"/>
          <p:nvPr>
            <p:ph type="body" sz="quarter" idx="1" hasCustomPrompt="1"/>
          </p:nvPr>
        </p:nvSpPr>
        <p:spPr>
          <a:xfrm>
            <a:off x="3952874" y="3494220"/>
            <a:ext cx="16478252" cy="701087"/>
          </a:xfrm>
          <a:prstGeom prst="rect">
            <a:avLst/>
          </a:prstGeom>
        </p:spPr>
        <p:txBody>
          <a:bodyPr lIns="34288" tIns="34288" rIns="34288" bIns="34288" anchor="t"/>
          <a:lstStyle>
            <a:lvl1pPr defTabSz="643889">
              <a:lnSpc>
                <a:spcPct val="100000"/>
              </a:lnSpc>
              <a:defRPr b="1" cap="none" spc="0" sz="4000">
                <a:solidFill>
                  <a:srgbClr val="000000"/>
                </a:solidFill>
                <a:latin typeface="+mj-lt"/>
                <a:ea typeface="+mj-ea"/>
                <a:cs typeface="+mj-cs"/>
                <a:sym typeface="Helvetica Neue"/>
              </a:defRPr>
            </a:lvl1pPr>
            <a:lvl2pPr marL="0" indent="0" defTabSz="643889">
              <a:lnSpc>
                <a:spcPct val="100000"/>
              </a:lnSpc>
              <a:buSzTx/>
              <a:buNone/>
              <a:defRPr b="1" cap="none" spc="0" sz="4000">
                <a:solidFill>
                  <a:srgbClr val="000000"/>
                </a:solidFill>
                <a:latin typeface="+mj-lt"/>
                <a:ea typeface="+mj-ea"/>
                <a:cs typeface="+mj-cs"/>
                <a:sym typeface="Helvetica Neue"/>
              </a:defRPr>
            </a:lvl2pPr>
            <a:lvl3pPr marL="0" indent="0" defTabSz="643889">
              <a:lnSpc>
                <a:spcPct val="100000"/>
              </a:lnSpc>
              <a:buSzTx/>
              <a:buNone/>
              <a:defRPr b="1" cap="none" spc="0" sz="4000">
                <a:solidFill>
                  <a:srgbClr val="000000"/>
                </a:solidFill>
                <a:latin typeface="+mj-lt"/>
                <a:ea typeface="+mj-ea"/>
                <a:cs typeface="+mj-cs"/>
                <a:sym typeface="Helvetica Neue"/>
              </a:defRPr>
            </a:lvl3pPr>
            <a:lvl4pPr marL="0" indent="0" defTabSz="643889">
              <a:lnSpc>
                <a:spcPct val="100000"/>
              </a:lnSpc>
              <a:buSzTx/>
              <a:buNone/>
              <a:defRPr b="1" cap="none" spc="0" sz="4000">
                <a:solidFill>
                  <a:srgbClr val="000000"/>
                </a:solidFill>
                <a:latin typeface="+mj-lt"/>
                <a:ea typeface="+mj-ea"/>
                <a:cs typeface="+mj-cs"/>
                <a:sym typeface="Helvetica Neue"/>
              </a:defRPr>
            </a:lvl4pPr>
            <a:lvl5pPr marL="0" indent="0" defTabSz="643889">
              <a:lnSpc>
                <a:spcPct val="100000"/>
              </a:lnSpc>
              <a:buSzTx/>
              <a:buNone/>
              <a:defRPr b="1" cap="none" spc="0" sz="4000">
                <a:solidFill>
                  <a:srgbClr val="000000"/>
                </a:solidFill>
                <a:latin typeface="+mj-lt"/>
                <a:ea typeface="+mj-ea"/>
                <a:cs typeface="+mj-cs"/>
                <a:sym typeface="Helvetica Neue"/>
              </a:defRPr>
            </a:lvl5pPr>
          </a:lstStyle>
          <a:p>
            <a:pPr/>
            <a:r>
              <a:t>Agenda Subtitle</a:t>
            </a:r>
          </a:p>
          <a:p>
            <a:pPr lvl="1"/>
            <a:r>
              <a:t/>
            </a:r>
          </a:p>
          <a:p>
            <a:pPr lvl="2"/>
            <a:r>
              <a:t/>
            </a:r>
          </a:p>
          <a:p>
            <a:pPr lvl="3"/>
            <a:r>
              <a:t/>
            </a:r>
          </a:p>
          <a:p>
            <a:pPr lvl="4"/>
            <a:r>
              <a:t/>
            </a:r>
          </a:p>
        </p:txBody>
      </p:sp>
      <p:sp>
        <p:nvSpPr>
          <p:cNvPr id="90" name="Body Level One…"/>
          <p:cNvSpPr txBox="1"/>
          <p:nvPr>
            <p:ph type="body" sz="half" idx="21" hasCustomPrompt="1"/>
          </p:nvPr>
        </p:nvSpPr>
        <p:spPr>
          <a:xfrm>
            <a:off x="3952873" y="4900878"/>
            <a:ext cx="16478254" cy="6192011"/>
          </a:xfrm>
          <a:prstGeom prst="rect">
            <a:avLst/>
          </a:prstGeom>
        </p:spPr>
        <p:txBody>
          <a:bodyPr lIns="38099" tIns="38099" rIns="38099" bIns="38099" anchor="t"/>
          <a:lstStyle>
            <a:lvl1pPr defTabSz="825499">
              <a:lnSpc>
                <a:spcPct val="100000"/>
              </a:lnSpc>
              <a:spcBef>
                <a:spcPts val="1600"/>
              </a:spcBef>
              <a:defRPr cap="none" spc="-136" sz="5200">
                <a:solidFill>
                  <a:srgbClr val="000000"/>
                </a:solidFill>
                <a:latin typeface="+mj-lt"/>
                <a:ea typeface="+mj-ea"/>
                <a:cs typeface="+mj-cs"/>
                <a:sym typeface="Helvetica Neue"/>
              </a:defRPr>
            </a:lvl1pPr>
          </a:lstStyle>
          <a:p>
            <a:pPr/>
            <a:r>
              <a:t>Agenda Topics</a:t>
            </a:r>
          </a:p>
        </p:txBody>
      </p:sp>
      <p:sp>
        <p:nvSpPr>
          <p:cNvPr id="91" name="Slide Number"/>
          <p:cNvSpPr txBox="1"/>
          <p:nvPr>
            <p:ph type="sldNum" sz="quarter" idx="2"/>
          </p:nvPr>
        </p:nvSpPr>
        <p:spPr>
          <a:xfrm>
            <a:off x="12029884" y="11507090"/>
            <a:ext cx="314859" cy="299111"/>
          </a:xfrm>
          <a:prstGeom prst="rect">
            <a:avLst/>
          </a:prstGeom>
        </p:spPr>
        <p:txBody>
          <a:bodyPr lIns="38099" tIns="38099" rIns="38099" bIns="38099" anchor="b"/>
          <a:lstStyle>
            <a:lvl1pPr algn="ctr" defTabSz="584199">
              <a:lnSpc>
                <a:spcPct val="100000"/>
              </a:lnSpc>
              <a:defRPr sz="1600">
                <a:solidFill>
                  <a:srgbClr val="000000"/>
                </a:solidFill>
                <a:latin typeface="+mj-lt"/>
                <a:ea typeface="+mj-ea"/>
                <a:cs typeface="+mj-cs"/>
                <a:sym typeface="Helvetica Neue"/>
              </a:defRPr>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457B"/>
        </a:solidFill>
      </p:bgPr>
    </p:bg>
    <p:spTree>
      <p:nvGrpSpPr>
        <p:cNvPr id="1" name=""/>
        <p:cNvGrpSpPr/>
        <p:nvPr/>
      </p:nvGrpSpPr>
      <p:grpSpPr>
        <a:xfrm>
          <a:off x="0" y="0"/>
          <a:ext cx="0" cy="0"/>
          <a:chOff x="0" y="0"/>
          <a:chExt cx="0" cy="0"/>
        </a:xfrm>
      </p:grpSpPr>
      <p:sp>
        <p:nvSpPr>
          <p:cNvPr id="2" name="Body Level One…"/>
          <p:cNvSpPr txBox="1"/>
          <p:nvPr>
            <p:ph type="body" idx="1"/>
          </p:nvPr>
        </p:nvSpPr>
        <p:spPr>
          <a:xfrm>
            <a:off x="764999" y="726105"/>
            <a:ext cx="20955643" cy="55977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b">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3" name="Title Text"/>
          <p:cNvSpPr txBox="1"/>
          <p:nvPr>
            <p:ph type="title"/>
          </p:nvPr>
        </p:nvSpPr>
        <p:spPr>
          <a:xfrm>
            <a:off x="764999" y="2160984"/>
            <a:ext cx="22860700" cy="101798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ormAutofit fontScale="100000" lnSpcReduction="0"/>
          </a:bodyPr>
          <a:lstStyle/>
          <a:p>
            <a:pPr/>
            <a:r>
              <a:t>Title Text</a:t>
            </a:r>
          </a:p>
        </p:txBody>
      </p:sp>
      <p:sp>
        <p:nvSpPr>
          <p:cNvPr id="4" name="Slide Number"/>
          <p:cNvSpPr txBox="1"/>
          <p:nvPr>
            <p:ph type="sldNum" sz="quarter" idx="2"/>
          </p:nvPr>
        </p:nvSpPr>
        <p:spPr>
          <a:xfrm>
            <a:off x="23070842" y="607218"/>
            <a:ext cx="545705" cy="612776"/>
          </a:xfrm>
          <a:prstGeom prst="rect">
            <a:avLst/>
          </a:prstGeom>
          <a:ln w="12700">
            <a:miter lim="400000"/>
          </a:ln>
        </p:spPr>
        <p:txBody>
          <a:bodyPr wrap="none" lIns="71437" tIns="71437" rIns="71437" bIns="71437">
            <a:spAutoFit/>
          </a:bodyPr>
          <a:lstStyle>
            <a:lvl1pPr algn="r" defTabSz="821531">
              <a:lnSpc>
                <a:spcPct val="80000"/>
              </a:lnSpc>
              <a:defRPr sz="3200">
                <a:solidFill>
                  <a:srgbClr val="838787"/>
                </a:solidFill>
                <a:latin typeface="DIN Alternate Bold"/>
                <a:ea typeface="DIN Alternate Bold"/>
                <a:cs typeface="DIN Alternate Bold"/>
                <a:sym typeface="DIN Alternate Bold"/>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Lst>
  <p:transition xmlns:p14="http://schemas.microsoft.com/office/powerpoint/2010/main" spd="med" advClick="1"/>
  <p:txStyles>
    <p:titleStyle>
      <a:lvl1pPr marL="0" marR="0" indent="0" algn="l" defTabSz="821531" latinLnBrk="0">
        <a:lnSpc>
          <a:spcPct val="80000"/>
        </a:lnSpc>
        <a:spcBef>
          <a:spcPts val="3900"/>
        </a:spcBef>
        <a:spcAft>
          <a:spcPts val="0"/>
        </a:spcAft>
        <a:buClrTx/>
        <a:buSzTx/>
        <a:buFontTx/>
        <a:buNone/>
        <a:tabLst/>
        <a:defRPr b="0" baseline="0" cap="all" i="0" spc="0" strike="noStrike" sz="11200" u="none">
          <a:solidFill>
            <a:srgbClr val="34A5DA"/>
          </a:solidFill>
          <a:uFillTx/>
          <a:latin typeface="DIN Condensed Bold"/>
          <a:ea typeface="DIN Condensed Bold"/>
          <a:cs typeface="DIN Condensed Bold"/>
          <a:sym typeface="DIN Condensed Bold"/>
        </a:defRPr>
      </a:lvl1pPr>
      <a:lvl2pPr marL="0" marR="0" indent="0" algn="l" defTabSz="821531" latinLnBrk="0">
        <a:lnSpc>
          <a:spcPct val="80000"/>
        </a:lnSpc>
        <a:spcBef>
          <a:spcPts val="3900"/>
        </a:spcBef>
        <a:spcAft>
          <a:spcPts val="0"/>
        </a:spcAft>
        <a:buClrTx/>
        <a:buSzTx/>
        <a:buFontTx/>
        <a:buNone/>
        <a:tabLst/>
        <a:defRPr b="0" baseline="0" cap="all" i="0" spc="0" strike="noStrike" sz="11200" u="none">
          <a:solidFill>
            <a:srgbClr val="34A5DA"/>
          </a:solidFill>
          <a:uFillTx/>
          <a:latin typeface="DIN Condensed Bold"/>
          <a:ea typeface="DIN Condensed Bold"/>
          <a:cs typeface="DIN Condensed Bold"/>
          <a:sym typeface="DIN Condensed Bold"/>
        </a:defRPr>
      </a:lvl2pPr>
      <a:lvl3pPr marL="0" marR="0" indent="0" algn="l" defTabSz="821531" latinLnBrk="0">
        <a:lnSpc>
          <a:spcPct val="80000"/>
        </a:lnSpc>
        <a:spcBef>
          <a:spcPts val="3900"/>
        </a:spcBef>
        <a:spcAft>
          <a:spcPts val="0"/>
        </a:spcAft>
        <a:buClrTx/>
        <a:buSzTx/>
        <a:buFontTx/>
        <a:buNone/>
        <a:tabLst/>
        <a:defRPr b="0" baseline="0" cap="all" i="0" spc="0" strike="noStrike" sz="11200" u="none">
          <a:solidFill>
            <a:srgbClr val="34A5DA"/>
          </a:solidFill>
          <a:uFillTx/>
          <a:latin typeface="DIN Condensed Bold"/>
          <a:ea typeface="DIN Condensed Bold"/>
          <a:cs typeface="DIN Condensed Bold"/>
          <a:sym typeface="DIN Condensed Bold"/>
        </a:defRPr>
      </a:lvl3pPr>
      <a:lvl4pPr marL="0" marR="0" indent="0" algn="l" defTabSz="821531" latinLnBrk="0">
        <a:lnSpc>
          <a:spcPct val="80000"/>
        </a:lnSpc>
        <a:spcBef>
          <a:spcPts val="3900"/>
        </a:spcBef>
        <a:spcAft>
          <a:spcPts val="0"/>
        </a:spcAft>
        <a:buClrTx/>
        <a:buSzTx/>
        <a:buFontTx/>
        <a:buNone/>
        <a:tabLst/>
        <a:defRPr b="0" baseline="0" cap="all" i="0" spc="0" strike="noStrike" sz="11200" u="none">
          <a:solidFill>
            <a:srgbClr val="34A5DA"/>
          </a:solidFill>
          <a:uFillTx/>
          <a:latin typeface="DIN Condensed Bold"/>
          <a:ea typeface="DIN Condensed Bold"/>
          <a:cs typeface="DIN Condensed Bold"/>
          <a:sym typeface="DIN Condensed Bold"/>
        </a:defRPr>
      </a:lvl4pPr>
      <a:lvl5pPr marL="0" marR="0" indent="0" algn="l" defTabSz="821531" latinLnBrk="0">
        <a:lnSpc>
          <a:spcPct val="80000"/>
        </a:lnSpc>
        <a:spcBef>
          <a:spcPts val="3900"/>
        </a:spcBef>
        <a:spcAft>
          <a:spcPts val="0"/>
        </a:spcAft>
        <a:buClrTx/>
        <a:buSzTx/>
        <a:buFontTx/>
        <a:buNone/>
        <a:tabLst/>
        <a:defRPr b="0" baseline="0" cap="all" i="0" spc="0" strike="noStrike" sz="11200" u="none">
          <a:solidFill>
            <a:srgbClr val="34A5DA"/>
          </a:solidFill>
          <a:uFillTx/>
          <a:latin typeface="DIN Condensed Bold"/>
          <a:ea typeface="DIN Condensed Bold"/>
          <a:cs typeface="DIN Condensed Bold"/>
          <a:sym typeface="DIN Condensed Bold"/>
        </a:defRPr>
      </a:lvl5pPr>
      <a:lvl6pPr marL="0" marR="0" indent="0" algn="l" defTabSz="821531" latinLnBrk="0">
        <a:lnSpc>
          <a:spcPct val="80000"/>
        </a:lnSpc>
        <a:spcBef>
          <a:spcPts val="3900"/>
        </a:spcBef>
        <a:spcAft>
          <a:spcPts val="0"/>
        </a:spcAft>
        <a:buClrTx/>
        <a:buSzTx/>
        <a:buFontTx/>
        <a:buNone/>
        <a:tabLst/>
        <a:defRPr b="0" baseline="0" cap="all" i="0" spc="0" strike="noStrike" sz="11200" u="none">
          <a:solidFill>
            <a:srgbClr val="34A5DA"/>
          </a:solidFill>
          <a:uFillTx/>
          <a:latin typeface="DIN Condensed Bold"/>
          <a:ea typeface="DIN Condensed Bold"/>
          <a:cs typeface="DIN Condensed Bold"/>
          <a:sym typeface="DIN Condensed Bold"/>
        </a:defRPr>
      </a:lvl6pPr>
      <a:lvl7pPr marL="0" marR="0" indent="0" algn="l" defTabSz="821531" latinLnBrk="0">
        <a:lnSpc>
          <a:spcPct val="80000"/>
        </a:lnSpc>
        <a:spcBef>
          <a:spcPts val="3900"/>
        </a:spcBef>
        <a:spcAft>
          <a:spcPts val="0"/>
        </a:spcAft>
        <a:buClrTx/>
        <a:buSzTx/>
        <a:buFontTx/>
        <a:buNone/>
        <a:tabLst/>
        <a:defRPr b="0" baseline="0" cap="all" i="0" spc="0" strike="noStrike" sz="11200" u="none">
          <a:solidFill>
            <a:srgbClr val="34A5DA"/>
          </a:solidFill>
          <a:uFillTx/>
          <a:latin typeface="DIN Condensed Bold"/>
          <a:ea typeface="DIN Condensed Bold"/>
          <a:cs typeface="DIN Condensed Bold"/>
          <a:sym typeface="DIN Condensed Bold"/>
        </a:defRPr>
      </a:lvl7pPr>
      <a:lvl8pPr marL="0" marR="0" indent="0" algn="l" defTabSz="821531" latinLnBrk="0">
        <a:lnSpc>
          <a:spcPct val="80000"/>
        </a:lnSpc>
        <a:spcBef>
          <a:spcPts val="3900"/>
        </a:spcBef>
        <a:spcAft>
          <a:spcPts val="0"/>
        </a:spcAft>
        <a:buClrTx/>
        <a:buSzTx/>
        <a:buFontTx/>
        <a:buNone/>
        <a:tabLst/>
        <a:defRPr b="0" baseline="0" cap="all" i="0" spc="0" strike="noStrike" sz="11200" u="none">
          <a:solidFill>
            <a:srgbClr val="34A5DA"/>
          </a:solidFill>
          <a:uFillTx/>
          <a:latin typeface="DIN Condensed Bold"/>
          <a:ea typeface="DIN Condensed Bold"/>
          <a:cs typeface="DIN Condensed Bold"/>
          <a:sym typeface="DIN Condensed Bold"/>
        </a:defRPr>
      </a:lvl8pPr>
      <a:lvl9pPr marL="0" marR="0" indent="0" algn="l" defTabSz="821531" latinLnBrk="0">
        <a:lnSpc>
          <a:spcPct val="80000"/>
        </a:lnSpc>
        <a:spcBef>
          <a:spcPts val="3900"/>
        </a:spcBef>
        <a:spcAft>
          <a:spcPts val="0"/>
        </a:spcAft>
        <a:buClrTx/>
        <a:buSzTx/>
        <a:buFontTx/>
        <a:buNone/>
        <a:tabLst/>
        <a:defRPr b="0" baseline="0" cap="all" i="0" spc="0" strike="noStrike" sz="11200" u="none">
          <a:solidFill>
            <a:srgbClr val="34A5DA"/>
          </a:solidFill>
          <a:uFillTx/>
          <a:latin typeface="DIN Condensed Bold"/>
          <a:ea typeface="DIN Condensed Bold"/>
          <a:cs typeface="DIN Condensed Bold"/>
          <a:sym typeface="DIN Condensed Bold"/>
        </a:defRPr>
      </a:lvl9pPr>
    </p:titleStyle>
    <p:bodyStyle>
      <a:lvl1pPr marL="0" marR="0" indent="0" algn="l" defTabSz="642937" latinLnBrk="0">
        <a:lnSpc>
          <a:spcPct val="80000"/>
        </a:lnSpc>
        <a:spcBef>
          <a:spcPts val="0"/>
        </a:spcBef>
        <a:spcAft>
          <a:spcPts val="0"/>
        </a:spcAft>
        <a:buClrTx/>
        <a:buSzTx/>
        <a:buFontTx/>
        <a:buNone/>
        <a:tabLst/>
        <a:defRPr b="0" baseline="0" cap="all" i="0" spc="160" strike="noStrike" sz="3200" u="none">
          <a:solidFill>
            <a:srgbClr val="838787"/>
          </a:solidFill>
          <a:uFillTx/>
          <a:latin typeface="DIN Alternate Bold"/>
          <a:ea typeface="DIN Alternate Bold"/>
          <a:cs typeface="DIN Alternate Bold"/>
          <a:sym typeface="DIN Alternate Bold"/>
        </a:defRPr>
      </a:lvl1pPr>
      <a:lvl2pPr marL="862852" marR="0" indent="-418352" algn="l" defTabSz="642937" latinLnBrk="0">
        <a:lnSpc>
          <a:spcPct val="80000"/>
        </a:lnSpc>
        <a:spcBef>
          <a:spcPts val="0"/>
        </a:spcBef>
        <a:spcAft>
          <a:spcPts val="0"/>
        </a:spcAft>
        <a:buClrTx/>
        <a:buSzPct val="104999"/>
        <a:buFontTx/>
        <a:buChar char="‣"/>
        <a:tabLst/>
        <a:defRPr b="0" baseline="0" cap="all" i="0" spc="160" strike="noStrike" sz="3200" u="none">
          <a:solidFill>
            <a:srgbClr val="838787"/>
          </a:solidFill>
          <a:uFillTx/>
          <a:latin typeface="DIN Alternate Bold"/>
          <a:ea typeface="DIN Alternate Bold"/>
          <a:cs typeface="DIN Alternate Bold"/>
          <a:sym typeface="DIN Alternate Bold"/>
        </a:defRPr>
      </a:lvl2pPr>
      <a:lvl3pPr marL="1307352" marR="0" indent="-418352" algn="l" defTabSz="642937" latinLnBrk="0">
        <a:lnSpc>
          <a:spcPct val="80000"/>
        </a:lnSpc>
        <a:spcBef>
          <a:spcPts val="0"/>
        </a:spcBef>
        <a:spcAft>
          <a:spcPts val="0"/>
        </a:spcAft>
        <a:buClrTx/>
        <a:buSzPct val="104999"/>
        <a:buFontTx/>
        <a:buChar char="‣"/>
        <a:tabLst/>
        <a:defRPr b="0" baseline="0" cap="all" i="0" spc="160" strike="noStrike" sz="3200" u="none">
          <a:solidFill>
            <a:srgbClr val="838787"/>
          </a:solidFill>
          <a:uFillTx/>
          <a:latin typeface="DIN Alternate Bold"/>
          <a:ea typeface="DIN Alternate Bold"/>
          <a:cs typeface="DIN Alternate Bold"/>
          <a:sym typeface="DIN Alternate Bold"/>
        </a:defRPr>
      </a:lvl3pPr>
      <a:lvl4pPr marL="1751852" marR="0" indent="-418352" algn="l" defTabSz="642937" latinLnBrk="0">
        <a:lnSpc>
          <a:spcPct val="80000"/>
        </a:lnSpc>
        <a:spcBef>
          <a:spcPts val="0"/>
        </a:spcBef>
        <a:spcAft>
          <a:spcPts val="0"/>
        </a:spcAft>
        <a:buClrTx/>
        <a:buSzPct val="104999"/>
        <a:buFontTx/>
        <a:buChar char="‣"/>
        <a:tabLst/>
        <a:defRPr b="0" baseline="0" cap="all" i="0" spc="160" strike="noStrike" sz="3200" u="none">
          <a:solidFill>
            <a:srgbClr val="838787"/>
          </a:solidFill>
          <a:uFillTx/>
          <a:latin typeface="DIN Alternate Bold"/>
          <a:ea typeface="DIN Alternate Bold"/>
          <a:cs typeface="DIN Alternate Bold"/>
          <a:sym typeface="DIN Alternate Bold"/>
        </a:defRPr>
      </a:lvl4pPr>
      <a:lvl5pPr marL="2196352" marR="0" indent="-418352" algn="l" defTabSz="642937" latinLnBrk="0">
        <a:lnSpc>
          <a:spcPct val="80000"/>
        </a:lnSpc>
        <a:spcBef>
          <a:spcPts val="0"/>
        </a:spcBef>
        <a:spcAft>
          <a:spcPts val="0"/>
        </a:spcAft>
        <a:buClrTx/>
        <a:buSzPct val="104999"/>
        <a:buFontTx/>
        <a:buChar char="‣"/>
        <a:tabLst/>
        <a:defRPr b="0" baseline="0" cap="all" i="0" spc="160" strike="noStrike" sz="3200" u="none">
          <a:solidFill>
            <a:srgbClr val="838787"/>
          </a:solidFill>
          <a:uFillTx/>
          <a:latin typeface="DIN Alternate Bold"/>
          <a:ea typeface="DIN Alternate Bold"/>
          <a:cs typeface="DIN Alternate Bold"/>
          <a:sym typeface="DIN Alternate Bold"/>
        </a:defRPr>
      </a:lvl5pPr>
      <a:lvl6pPr marL="2640852" marR="0" indent="-418352" algn="l" defTabSz="642937" latinLnBrk="0">
        <a:lnSpc>
          <a:spcPct val="80000"/>
        </a:lnSpc>
        <a:spcBef>
          <a:spcPts val="0"/>
        </a:spcBef>
        <a:spcAft>
          <a:spcPts val="0"/>
        </a:spcAft>
        <a:buClrTx/>
        <a:buSzPct val="104999"/>
        <a:buFontTx/>
        <a:buChar char="‣"/>
        <a:tabLst/>
        <a:defRPr b="0" baseline="0" cap="all" i="0" spc="160" strike="noStrike" sz="3200" u="none">
          <a:solidFill>
            <a:srgbClr val="838787"/>
          </a:solidFill>
          <a:uFillTx/>
          <a:latin typeface="DIN Alternate Bold"/>
          <a:ea typeface="DIN Alternate Bold"/>
          <a:cs typeface="DIN Alternate Bold"/>
          <a:sym typeface="DIN Alternate Bold"/>
        </a:defRPr>
      </a:lvl6pPr>
      <a:lvl7pPr marL="3085352" marR="0" indent="-418352" algn="l" defTabSz="642937" latinLnBrk="0">
        <a:lnSpc>
          <a:spcPct val="80000"/>
        </a:lnSpc>
        <a:spcBef>
          <a:spcPts val="0"/>
        </a:spcBef>
        <a:spcAft>
          <a:spcPts val="0"/>
        </a:spcAft>
        <a:buClrTx/>
        <a:buSzPct val="104999"/>
        <a:buFontTx/>
        <a:buChar char="‣"/>
        <a:tabLst/>
        <a:defRPr b="0" baseline="0" cap="all" i="0" spc="160" strike="noStrike" sz="3200" u="none">
          <a:solidFill>
            <a:srgbClr val="838787"/>
          </a:solidFill>
          <a:uFillTx/>
          <a:latin typeface="DIN Alternate Bold"/>
          <a:ea typeface="DIN Alternate Bold"/>
          <a:cs typeface="DIN Alternate Bold"/>
          <a:sym typeface="DIN Alternate Bold"/>
        </a:defRPr>
      </a:lvl7pPr>
      <a:lvl8pPr marL="3529852" marR="0" indent="-418352" algn="l" defTabSz="642937" latinLnBrk="0">
        <a:lnSpc>
          <a:spcPct val="80000"/>
        </a:lnSpc>
        <a:spcBef>
          <a:spcPts val="0"/>
        </a:spcBef>
        <a:spcAft>
          <a:spcPts val="0"/>
        </a:spcAft>
        <a:buClrTx/>
        <a:buSzPct val="104999"/>
        <a:buFontTx/>
        <a:buChar char="‣"/>
        <a:tabLst/>
        <a:defRPr b="0" baseline="0" cap="all" i="0" spc="160" strike="noStrike" sz="3200" u="none">
          <a:solidFill>
            <a:srgbClr val="838787"/>
          </a:solidFill>
          <a:uFillTx/>
          <a:latin typeface="DIN Alternate Bold"/>
          <a:ea typeface="DIN Alternate Bold"/>
          <a:cs typeface="DIN Alternate Bold"/>
          <a:sym typeface="DIN Alternate Bold"/>
        </a:defRPr>
      </a:lvl8pPr>
      <a:lvl9pPr marL="3974352" marR="0" indent="-418352" algn="l" defTabSz="642937" latinLnBrk="0">
        <a:lnSpc>
          <a:spcPct val="80000"/>
        </a:lnSpc>
        <a:spcBef>
          <a:spcPts val="0"/>
        </a:spcBef>
        <a:spcAft>
          <a:spcPts val="0"/>
        </a:spcAft>
        <a:buClrTx/>
        <a:buSzPct val="104999"/>
        <a:buFontTx/>
        <a:buChar char="‣"/>
        <a:tabLst/>
        <a:defRPr b="0" baseline="0" cap="all" i="0" spc="160" strike="noStrike" sz="3200" u="none">
          <a:solidFill>
            <a:srgbClr val="838787"/>
          </a:solidFill>
          <a:uFillTx/>
          <a:latin typeface="DIN Alternate Bold"/>
          <a:ea typeface="DIN Alternate Bold"/>
          <a:cs typeface="DIN Alternate Bold"/>
          <a:sym typeface="DIN Alternate Bold"/>
        </a:defRPr>
      </a:lvl9pPr>
    </p:bodyStyle>
    <p:otherStyle>
      <a:lvl1pPr marL="0" marR="0" indent="0" algn="r" defTabSz="821531" latinLnBrk="0">
        <a:lnSpc>
          <a:spcPct val="8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DIN Alternate Bold"/>
        </a:defRPr>
      </a:lvl1pPr>
      <a:lvl2pPr marL="0" marR="0" indent="0" algn="r" defTabSz="821531" latinLnBrk="0">
        <a:lnSpc>
          <a:spcPct val="8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DIN Alternate Bold"/>
        </a:defRPr>
      </a:lvl2pPr>
      <a:lvl3pPr marL="0" marR="0" indent="0" algn="r" defTabSz="821531" latinLnBrk="0">
        <a:lnSpc>
          <a:spcPct val="8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DIN Alternate Bold"/>
        </a:defRPr>
      </a:lvl3pPr>
      <a:lvl4pPr marL="0" marR="0" indent="0" algn="r" defTabSz="821531" latinLnBrk="0">
        <a:lnSpc>
          <a:spcPct val="8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DIN Alternate Bold"/>
        </a:defRPr>
      </a:lvl4pPr>
      <a:lvl5pPr marL="0" marR="0" indent="0" algn="r" defTabSz="821531" latinLnBrk="0">
        <a:lnSpc>
          <a:spcPct val="8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DIN Alternate Bold"/>
        </a:defRPr>
      </a:lvl5pPr>
      <a:lvl6pPr marL="0" marR="0" indent="0" algn="r" defTabSz="821531" latinLnBrk="0">
        <a:lnSpc>
          <a:spcPct val="8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DIN Alternate Bold"/>
        </a:defRPr>
      </a:lvl6pPr>
      <a:lvl7pPr marL="0" marR="0" indent="0" algn="r" defTabSz="821531" latinLnBrk="0">
        <a:lnSpc>
          <a:spcPct val="8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DIN Alternate Bold"/>
        </a:defRPr>
      </a:lvl7pPr>
      <a:lvl8pPr marL="0" marR="0" indent="0" algn="r" defTabSz="821531" latinLnBrk="0">
        <a:lnSpc>
          <a:spcPct val="8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DIN Alternate Bold"/>
        </a:defRPr>
      </a:lvl8pPr>
      <a:lvl9pPr marL="0" marR="0" indent="0" algn="r" defTabSz="821531" latinLnBrk="0">
        <a:lnSpc>
          <a:spcPct val="8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DIN Alternate Bold"/>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5.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7.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8.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1">
                <a:lumOff val="-9999"/>
              </a:schemeClr>
            </a:gs>
            <a:gs pos="100000">
              <a:srgbClr val="00457B"/>
            </a:gs>
          </a:gsLst>
          <a:path path="circle">
            <a:fillToRect l="50000" t="50000" r="50000" b="50000"/>
          </a:path>
        </a:gradFill>
      </p:bgPr>
    </p:bg>
    <p:spTree>
      <p:nvGrpSpPr>
        <p:cNvPr id="1" name=""/>
        <p:cNvGrpSpPr/>
        <p:nvPr/>
      </p:nvGrpSpPr>
      <p:grpSpPr>
        <a:xfrm>
          <a:off x="0" y="0"/>
          <a:ext cx="0" cy="0"/>
          <a:chOff x="0" y="0"/>
          <a:chExt cx="0" cy="0"/>
        </a:xfrm>
      </p:grpSpPr>
      <p:sp>
        <p:nvSpPr>
          <p:cNvPr id="180" name="Title"/>
          <p:cNvSpPr txBox="1"/>
          <p:nvPr/>
        </p:nvSpPr>
        <p:spPr>
          <a:xfrm>
            <a:off x="5387744" y="415651"/>
            <a:ext cx="13608512" cy="1226852"/>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b">
            <a:normAutofit fontScale="100000" lnSpcReduction="0"/>
          </a:bodyPr>
          <a:lstStyle>
            <a:lvl1pPr>
              <a:lnSpc>
                <a:spcPct val="80000"/>
              </a:lnSpc>
              <a:defRPr spc="-128" sz="6400">
                <a:solidFill>
                  <a:srgbClr val="FCCB56"/>
                </a:solidFill>
                <a:latin typeface="Helvetica Neue Medium"/>
                <a:ea typeface="Helvetica Neue Medium"/>
                <a:cs typeface="Helvetica Neue Medium"/>
                <a:sym typeface="Helvetica Neue Medium"/>
              </a:defRPr>
            </a:lvl1pPr>
          </a:lstStyle>
          <a:p>
            <a:pPr/>
            <a:r>
              <a:t>EuroTcl 2023 - State of Tcl</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1">
                <a:lumOff val="-9999"/>
              </a:schemeClr>
            </a:gs>
            <a:gs pos="100000">
              <a:srgbClr val="00457B"/>
            </a:gs>
          </a:gsLst>
          <a:path path="circle">
            <a:fillToRect l="50000" t="50000" r="50000" b="50000"/>
          </a:path>
        </a:gradFill>
      </p:bgPr>
    </p:bg>
    <p:spTree>
      <p:nvGrpSpPr>
        <p:cNvPr id="1" name=""/>
        <p:cNvGrpSpPr/>
        <p:nvPr/>
      </p:nvGrpSpPr>
      <p:grpSpPr>
        <a:xfrm>
          <a:off x="0" y="0"/>
          <a:ext cx="0" cy="0"/>
          <a:chOff x="0" y="0"/>
          <a:chExt cx="0" cy="0"/>
        </a:xfrm>
      </p:grpSpPr>
      <p:sp>
        <p:nvSpPr>
          <p:cNvPr id="184" name="Content Placeholder 4"/>
          <p:cNvSpPr txBox="1"/>
          <p:nvPr/>
        </p:nvSpPr>
        <p:spPr>
          <a:xfrm>
            <a:off x="6131526" y="3266428"/>
            <a:ext cx="15007881" cy="861054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gn="l" defTabSz="457200">
              <a:lnSpc>
                <a:spcPct val="150000"/>
              </a:lnSpc>
              <a:defRPr b="1" sz="4800">
                <a:solidFill>
                  <a:srgbClr val="FCCB56"/>
                </a:solidFill>
                <a:latin typeface="+mn-lt"/>
                <a:ea typeface="+mn-ea"/>
                <a:cs typeface="+mn-cs"/>
                <a:sym typeface="Helvetica"/>
              </a:defRPr>
            </a:pPr>
            <a:r>
              <a:t>Pressing needs</a:t>
            </a:r>
            <a:endParaRPr>
              <a:solidFill>
                <a:schemeClr val="accent4"/>
              </a:solidFill>
            </a:endParaRP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get Tcl/Tk 9.0 out the door</a:t>
            </a:r>
          </a:p>
        </p:txBody>
      </p:sp>
      <p:sp>
        <p:nvSpPr>
          <p:cNvPr id="185" name="Title"/>
          <p:cNvSpPr txBox="1"/>
          <p:nvPr/>
        </p:nvSpPr>
        <p:spPr>
          <a:xfrm>
            <a:off x="5387744" y="415652"/>
            <a:ext cx="13608512" cy="1226851"/>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b">
            <a:normAutofit fontScale="100000" lnSpcReduction="0"/>
          </a:bodyPr>
          <a:lstStyle>
            <a:lvl1pPr>
              <a:lnSpc>
                <a:spcPct val="80000"/>
              </a:lnSpc>
              <a:defRPr spc="-128" sz="6400">
                <a:solidFill>
                  <a:srgbClr val="FCCB56"/>
                </a:solidFill>
                <a:latin typeface="Helvetica Neue Medium"/>
                <a:ea typeface="Helvetica Neue Medium"/>
                <a:cs typeface="Helvetica Neue Medium"/>
                <a:sym typeface="Helvetica Neue Medium"/>
              </a:defRPr>
            </a:lvl1pPr>
          </a:lstStyle>
          <a:p>
            <a:pPr/>
            <a:r>
              <a:t>EuroTcl 2023 - State of Tcl</a:t>
            </a:r>
          </a:p>
        </p:txBody>
      </p:sp>
    </p:spTree>
  </p:cSld>
  <p:clrMapOvr>
    <a:masterClrMapping/>
  </p:clrMapOvr>
  <mc:AlternateContent xmlns:mc="http://schemas.openxmlformats.org/markup-compatibility/2006">
    <mc:Choice xmlns:p14="http://schemas.microsoft.com/office/powerpoint/2010/main" Requires="p14">
      <p:transition spd="fast" advClick="1" p14:dur="0">
        <p:fade/>
      </p:transition>
    </mc:Choice>
    <mc:Fallback>
      <p:transition spd="fast">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1">
                <a:lumOff val="-9999"/>
              </a:schemeClr>
            </a:gs>
            <a:gs pos="100000">
              <a:srgbClr val="00457B"/>
            </a:gs>
          </a:gsLst>
          <a:path path="circle">
            <a:fillToRect l="50000" t="50000" r="50000" b="50000"/>
          </a:path>
        </a:gradFill>
      </p:bgPr>
    </p:bg>
    <p:spTree>
      <p:nvGrpSpPr>
        <p:cNvPr id="1" name=""/>
        <p:cNvGrpSpPr/>
        <p:nvPr/>
      </p:nvGrpSpPr>
      <p:grpSpPr>
        <a:xfrm>
          <a:off x="0" y="0"/>
          <a:ext cx="0" cy="0"/>
          <a:chOff x="0" y="0"/>
          <a:chExt cx="0" cy="0"/>
        </a:xfrm>
      </p:grpSpPr>
      <p:sp>
        <p:nvSpPr>
          <p:cNvPr id="189" name="Content Placeholder 4"/>
          <p:cNvSpPr txBox="1"/>
          <p:nvPr/>
        </p:nvSpPr>
        <p:spPr>
          <a:xfrm>
            <a:off x="6131526" y="3266428"/>
            <a:ext cx="15007881" cy="861054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gn="l" defTabSz="457200">
              <a:lnSpc>
                <a:spcPct val="150000"/>
              </a:lnSpc>
              <a:defRPr b="1" sz="4800">
                <a:solidFill>
                  <a:srgbClr val="FCCB56"/>
                </a:solidFill>
                <a:latin typeface="+mn-lt"/>
                <a:ea typeface="+mn-ea"/>
                <a:cs typeface="+mn-cs"/>
                <a:sym typeface="Helvetica"/>
              </a:defRPr>
            </a:pPr>
            <a:r>
              <a:t>Pressing needs</a:t>
            </a:r>
            <a:endParaRPr>
              <a:solidFill>
                <a:schemeClr val="accent4"/>
              </a:solidFill>
            </a:endParaRP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get Tcl/Tk 9.0 out the door</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improve the Tcl/Tk messaging</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make it easier for people to try Tcl/Tk</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increase the release cadence</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spread the load more evenly</a:t>
            </a:r>
          </a:p>
        </p:txBody>
      </p:sp>
      <p:sp>
        <p:nvSpPr>
          <p:cNvPr id="190" name="Title"/>
          <p:cNvSpPr txBox="1"/>
          <p:nvPr/>
        </p:nvSpPr>
        <p:spPr>
          <a:xfrm>
            <a:off x="5387744" y="415652"/>
            <a:ext cx="13608512" cy="1226851"/>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b">
            <a:normAutofit fontScale="100000" lnSpcReduction="0"/>
          </a:bodyPr>
          <a:lstStyle>
            <a:lvl1pPr>
              <a:lnSpc>
                <a:spcPct val="80000"/>
              </a:lnSpc>
              <a:defRPr spc="-128" sz="6400">
                <a:solidFill>
                  <a:srgbClr val="FCCB56"/>
                </a:solidFill>
                <a:latin typeface="Helvetica Neue Medium"/>
                <a:ea typeface="Helvetica Neue Medium"/>
                <a:cs typeface="Helvetica Neue Medium"/>
                <a:sym typeface="Helvetica Neue Medium"/>
              </a:defRPr>
            </a:lvl1pPr>
          </a:lstStyle>
          <a:p>
            <a:pPr/>
            <a:r>
              <a:t>EuroTcl 2023 - State of Tcl</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1">
                <a:lumOff val="-9999"/>
              </a:schemeClr>
            </a:gs>
            <a:gs pos="100000">
              <a:srgbClr val="00457B"/>
            </a:gs>
          </a:gsLst>
          <a:path path="circle">
            <a:fillToRect l="50000" t="50000" r="50000" b="50000"/>
          </a:path>
        </a:gradFill>
      </p:bgPr>
    </p:bg>
    <p:spTree>
      <p:nvGrpSpPr>
        <p:cNvPr id="1" name=""/>
        <p:cNvGrpSpPr/>
        <p:nvPr/>
      </p:nvGrpSpPr>
      <p:grpSpPr>
        <a:xfrm>
          <a:off x="0" y="0"/>
          <a:ext cx="0" cy="0"/>
          <a:chOff x="0" y="0"/>
          <a:chExt cx="0" cy="0"/>
        </a:xfrm>
      </p:grpSpPr>
      <p:sp>
        <p:nvSpPr>
          <p:cNvPr id="194" name="Content Placeholder 4"/>
          <p:cNvSpPr txBox="1"/>
          <p:nvPr/>
        </p:nvSpPr>
        <p:spPr>
          <a:xfrm>
            <a:off x="6131526" y="3266428"/>
            <a:ext cx="15403624" cy="909438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gn="l" defTabSz="457200">
              <a:lnSpc>
                <a:spcPct val="150000"/>
              </a:lnSpc>
              <a:defRPr b="1" sz="4800">
                <a:solidFill>
                  <a:srgbClr val="FCCB56"/>
                </a:solidFill>
                <a:latin typeface="+mn-lt"/>
                <a:ea typeface="+mn-ea"/>
                <a:cs typeface="+mn-cs"/>
                <a:sym typeface="Helvetica"/>
              </a:defRPr>
            </a:pPr>
            <a:r>
              <a:t>Tcl/Tk 9.0</a:t>
            </a:r>
            <a:endParaRPr>
              <a:solidFill>
                <a:schemeClr val="accent4"/>
              </a:solidFill>
            </a:endParaRP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singular focus on 9.0</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testing against Tcllib and Tklib and other extensions</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finalise encoding changes</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preparing documentation</a:t>
            </a:r>
          </a:p>
        </p:txBody>
      </p:sp>
      <p:sp>
        <p:nvSpPr>
          <p:cNvPr id="195" name="Title"/>
          <p:cNvSpPr txBox="1"/>
          <p:nvPr/>
        </p:nvSpPr>
        <p:spPr>
          <a:xfrm>
            <a:off x="5387744" y="415652"/>
            <a:ext cx="13608512" cy="1226851"/>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b">
            <a:normAutofit fontScale="100000" lnSpcReduction="0"/>
          </a:bodyPr>
          <a:lstStyle>
            <a:lvl1pPr>
              <a:lnSpc>
                <a:spcPct val="80000"/>
              </a:lnSpc>
              <a:defRPr spc="-128" sz="6400">
                <a:solidFill>
                  <a:srgbClr val="FCCB56"/>
                </a:solidFill>
                <a:latin typeface="Helvetica Neue Medium"/>
                <a:ea typeface="Helvetica Neue Medium"/>
                <a:cs typeface="Helvetica Neue Medium"/>
                <a:sym typeface="Helvetica Neue Medium"/>
              </a:defRPr>
            </a:lvl1pPr>
          </a:lstStyle>
          <a:p>
            <a:pPr/>
            <a:r>
              <a:t>EuroTcl 2023 - State of Tcl</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9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9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94">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94" grpId="1"/>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1">
                <a:lumOff val="-9999"/>
              </a:schemeClr>
            </a:gs>
            <a:gs pos="100000">
              <a:srgbClr val="00457B"/>
            </a:gs>
          </a:gsLst>
          <a:path path="circle">
            <a:fillToRect l="50000" t="50000" r="50000" b="50000"/>
          </a:path>
        </a:gradFill>
      </p:bgPr>
    </p:bg>
    <p:spTree>
      <p:nvGrpSpPr>
        <p:cNvPr id="1" name=""/>
        <p:cNvGrpSpPr/>
        <p:nvPr/>
      </p:nvGrpSpPr>
      <p:grpSpPr>
        <a:xfrm>
          <a:off x="0" y="0"/>
          <a:ext cx="0" cy="0"/>
          <a:chOff x="0" y="0"/>
          <a:chExt cx="0" cy="0"/>
        </a:xfrm>
      </p:grpSpPr>
      <p:sp>
        <p:nvSpPr>
          <p:cNvPr id="199" name="Content Placeholder 4"/>
          <p:cNvSpPr txBox="1"/>
          <p:nvPr/>
        </p:nvSpPr>
        <p:spPr>
          <a:xfrm>
            <a:off x="6131526" y="3266428"/>
            <a:ext cx="12120948" cy="909438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gn="l" defTabSz="457200">
              <a:lnSpc>
                <a:spcPct val="150000"/>
              </a:lnSpc>
              <a:defRPr b="1" sz="4800">
                <a:solidFill>
                  <a:srgbClr val="FCCB56"/>
                </a:solidFill>
                <a:latin typeface="+mn-lt"/>
                <a:ea typeface="+mn-ea"/>
                <a:cs typeface="+mn-cs"/>
                <a:sym typeface="Helvetica"/>
              </a:defRPr>
            </a:pPr>
            <a:r>
              <a:t>Tcl/Tk messaging</a:t>
            </a:r>
            <a:endParaRPr>
              <a:solidFill>
                <a:schemeClr val="accent4"/>
              </a:solidFill>
            </a:endParaRP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online documentation</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www.tcl-lang.org</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"Why Tcl?" </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Single consolidated information site</a:t>
            </a:r>
          </a:p>
        </p:txBody>
      </p:sp>
      <p:sp>
        <p:nvSpPr>
          <p:cNvPr id="200" name="Title"/>
          <p:cNvSpPr txBox="1"/>
          <p:nvPr/>
        </p:nvSpPr>
        <p:spPr>
          <a:xfrm>
            <a:off x="5387744" y="415652"/>
            <a:ext cx="13608512" cy="1226851"/>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b">
            <a:normAutofit fontScale="100000" lnSpcReduction="0"/>
          </a:bodyPr>
          <a:lstStyle>
            <a:lvl1pPr>
              <a:lnSpc>
                <a:spcPct val="80000"/>
              </a:lnSpc>
              <a:defRPr spc="-128" sz="6400">
                <a:solidFill>
                  <a:srgbClr val="FCCB56"/>
                </a:solidFill>
                <a:latin typeface="Helvetica Neue Medium"/>
                <a:ea typeface="Helvetica Neue Medium"/>
                <a:cs typeface="Helvetica Neue Medium"/>
                <a:sym typeface="Helvetica Neue Medium"/>
              </a:defRPr>
            </a:lvl1pPr>
          </a:lstStyle>
          <a:p>
            <a:pPr/>
            <a:r>
              <a:t>EuroTcl 2023 - State of Tcl</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9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199">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99" grpId="1"/>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1">
                <a:lumOff val="-9999"/>
              </a:schemeClr>
            </a:gs>
            <a:gs pos="100000">
              <a:srgbClr val="00457B"/>
            </a:gs>
          </a:gsLst>
          <a:path path="circle">
            <a:fillToRect l="50000" t="50000" r="50000" b="50000"/>
          </a:path>
        </a:gradFill>
      </p:bgPr>
    </p:bg>
    <p:spTree>
      <p:nvGrpSpPr>
        <p:cNvPr id="1" name=""/>
        <p:cNvGrpSpPr/>
        <p:nvPr/>
      </p:nvGrpSpPr>
      <p:grpSpPr>
        <a:xfrm>
          <a:off x="0" y="0"/>
          <a:ext cx="0" cy="0"/>
          <a:chOff x="0" y="0"/>
          <a:chExt cx="0" cy="0"/>
        </a:xfrm>
      </p:grpSpPr>
      <p:sp>
        <p:nvSpPr>
          <p:cNvPr id="204" name="Content Placeholder 4"/>
          <p:cNvSpPr txBox="1"/>
          <p:nvPr/>
        </p:nvSpPr>
        <p:spPr>
          <a:xfrm>
            <a:off x="6131526" y="3266428"/>
            <a:ext cx="12120948" cy="909438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gn="l" defTabSz="457200">
              <a:lnSpc>
                <a:spcPct val="150000"/>
              </a:lnSpc>
              <a:defRPr b="1" sz="4800">
                <a:solidFill>
                  <a:srgbClr val="FCCB56"/>
                </a:solidFill>
                <a:latin typeface="+mn-lt"/>
                <a:ea typeface="+mn-ea"/>
                <a:cs typeface="+mn-cs"/>
                <a:sym typeface="Helvetica"/>
              </a:defRPr>
            </a:pPr>
            <a:r>
              <a:t>Getting Tcl/Tk</a:t>
            </a:r>
            <a:endParaRPr>
              <a:solidFill>
                <a:schemeClr val="accent4"/>
              </a:solidFill>
            </a:endParaRP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a single downloads page</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common platforms + source</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zipkits for ease of install/uninstall</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lite + batteries included</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released + testing</a:t>
            </a:r>
          </a:p>
        </p:txBody>
      </p:sp>
      <p:sp>
        <p:nvSpPr>
          <p:cNvPr id="205" name="Title"/>
          <p:cNvSpPr txBox="1"/>
          <p:nvPr/>
        </p:nvSpPr>
        <p:spPr>
          <a:xfrm>
            <a:off x="5387744" y="415652"/>
            <a:ext cx="13608512" cy="1226851"/>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b">
            <a:normAutofit fontScale="100000" lnSpcReduction="0"/>
          </a:bodyPr>
          <a:lstStyle>
            <a:lvl1pPr>
              <a:lnSpc>
                <a:spcPct val="80000"/>
              </a:lnSpc>
              <a:defRPr spc="-128" sz="6400">
                <a:solidFill>
                  <a:srgbClr val="FCCB56"/>
                </a:solidFill>
                <a:latin typeface="Helvetica Neue Medium"/>
                <a:ea typeface="Helvetica Neue Medium"/>
                <a:cs typeface="Helvetica Neue Medium"/>
                <a:sym typeface="Helvetica Neue Medium"/>
              </a:defRPr>
            </a:lvl1pPr>
          </a:lstStyle>
          <a:p>
            <a:pPr/>
            <a:r>
              <a:t>EuroTcl 2023 - State of Tcl</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20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20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204">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04" grpId="1"/>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1">
                <a:lumOff val="-9999"/>
              </a:schemeClr>
            </a:gs>
            <a:gs pos="100000">
              <a:srgbClr val="00457B"/>
            </a:gs>
          </a:gsLst>
          <a:path path="circle">
            <a:fillToRect l="50000" t="50000" r="50000" b="50000"/>
          </a:path>
        </a:gradFill>
      </p:bgPr>
    </p:bg>
    <p:spTree>
      <p:nvGrpSpPr>
        <p:cNvPr id="1" name=""/>
        <p:cNvGrpSpPr/>
        <p:nvPr/>
      </p:nvGrpSpPr>
      <p:grpSpPr>
        <a:xfrm>
          <a:off x="0" y="0"/>
          <a:ext cx="0" cy="0"/>
          <a:chOff x="0" y="0"/>
          <a:chExt cx="0" cy="0"/>
        </a:xfrm>
      </p:grpSpPr>
      <p:sp>
        <p:nvSpPr>
          <p:cNvPr id="209" name="Content Placeholder 4"/>
          <p:cNvSpPr txBox="1"/>
          <p:nvPr/>
        </p:nvSpPr>
        <p:spPr>
          <a:xfrm>
            <a:off x="6131526" y="3266428"/>
            <a:ext cx="12120948" cy="909438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gn="l" defTabSz="457200">
              <a:lnSpc>
                <a:spcPct val="150000"/>
              </a:lnSpc>
              <a:defRPr b="1" sz="4800">
                <a:solidFill>
                  <a:srgbClr val="FCCB56"/>
                </a:solidFill>
                <a:latin typeface="+mn-lt"/>
                <a:ea typeface="+mn-ea"/>
                <a:cs typeface="+mn-cs"/>
                <a:sym typeface="Helvetica"/>
              </a:defRPr>
            </a:pPr>
            <a:r>
              <a:t>Release cadence</a:t>
            </a:r>
            <a:endParaRPr>
              <a:solidFill>
                <a:schemeClr val="accent4"/>
              </a:solidFill>
            </a:endParaRP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one release per year</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don't set the concrete too quickly</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use automation</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spread the load</a:t>
            </a:r>
          </a:p>
        </p:txBody>
      </p:sp>
      <p:sp>
        <p:nvSpPr>
          <p:cNvPr id="210" name="Title"/>
          <p:cNvSpPr txBox="1"/>
          <p:nvPr/>
        </p:nvSpPr>
        <p:spPr>
          <a:xfrm>
            <a:off x="5387744" y="415652"/>
            <a:ext cx="13608512" cy="1226851"/>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b">
            <a:normAutofit fontScale="100000" lnSpcReduction="0"/>
          </a:bodyPr>
          <a:lstStyle>
            <a:lvl1pPr>
              <a:lnSpc>
                <a:spcPct val="80000"/>
              </a:lnSpc>
              <a:defRPr spc="-128" sz="6400">
                <a:solidFill>
                  <a:srgbClr val="FCCB56"/>
                </a:solidFill>
                <a:latin typeface="Helvetica Neue Medium"/>
                <a:ea typeface="Helvetica Neue Medium"/>
                <a:cs typeface="Helvetica Neue Medium"/>
                <a:sym typeface="Helvetica Neue Medium"/>
              </a:defRPr>
            </a:lvl1pPr>
          </a:lstStyle>
          <a:p>
            <a:pPr/>
            <a:r>
              <a:t>EuroTcl 2023 - State of Tcl</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20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209">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09" grpId="1"/>
    </p:bldLst>
  </p:timing>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1">
                <a:lumOff val="-9999"/>
              </a:schemeClr>
            </a:gs>
            <a:gs pos="100000">
              <a:srgbClr val="00457B"/>
            </a:gs>
          </a:gsLst>
          <a:path path="circle">
            <a:fillToRect l="50000" t="50000" r="50000" b="50000"/>
          </a:path>
        </a:gradFill>
      </p:bgPr>
    </p:bg>
    <p:spTree>
      <p:nvGrpSpPr>
        <p:cNvPr id="1" name=""/>
        <p:cNvGrpSpPr/>
        <p:nvPr/>
      </p:nvGrpSpPr>
      <p:grpSpPr>
        <a:xfrm>
          <a:off x="0" y="0"/>
          <a:ext cx="0" cy="0"/>
          <a:chOff x="0" y="0"/>
          <a:chExt cx="0" cy="0"/>
        </a:xfrm>
      </p:grpSpPr>
      <p:sp>
        <p:nvSpPr>
          <p:cNvPr id="214" name="Content Placeholder 4"/>
          <p:cNvSpPr txBox="1"/>
          <p:nvPr/>
        </p:nvSpPr>
        <p:spPr>
          <a:xfrm>
            <a:off x="6131526" y="3266428"/>
            <a:ext cx="12120948" cy="909438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gn="l" defTabSz="457200">
              <a:lnSpc>
                <a:spcPct val="150000"/>
              </a:lnSpc>
              <a:defRPr b="1" sz="4800">
                <a:solidFill>
                  <a:srgbClr val="FCCB56"/>
                </a:solidFill>
                <a:latin typeface="+mn-lt"/>
                <a:ea typeface="+mn-ea"/>
                <a:cs typeface="+mn-cs"/>
                <a:sym typeface="Helvetica"/>
              </a:defRPr>
            </a:pPr>
            <a:r>
              <a:t>Expanding the TCT</a:t>
            </a:r>
            <a:endParaRPr>
              <a:solidFill>
                <a:schemeClr val="accent4"/>
              </a:solidFill>
            </a:endParaRP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spread the load</a:t>
            </a:r>
          </a:p>
          <a:p>
            <a:pPr marL="762000" indent="-508000" algn="l" defTabSz="457200">
              <a:lnSpc>
                <a:spcPct val="150000"/>
              </a:lnSpc>
              <a:buClr>
                <a:srgbClr val="FFC627"/>
              </a:buClr>
              <a:buSzPct val="100000"/>
              <a:buFont typeface="Arial"/>
              <a:buChar char="•"/>
              <a:defRPr sz="4800">
                <a:solidFill>
                  <a:srgbClr val="FFFFFF"/>
                </a:solidFill>
                <a:latin typeface="+mn-lt"/>
                <a:ea typeface="+mn-ea"/>
                <a:cs typeface="+mn-cs"/>
                <a:sym typeface="Helvetica"/>
              </a:defRPr>
            </a:pPr>
            <a:r>
              <a:t>broader expertise</a:t>
            </a:r>
          </a:p>
        </p:txBody>
      </p:sp>
      <p:sp>
        <p:nvSpPr>
          <p:cNvPr id="215" name="Title"/>
          <p:cNvSpPr txBox="1"/>
          <p:nvPr/>
        </p:nvSpPr>
        <p:spPr>
          <a:xfrm>
            <a:off x="5387744" y="415652"/>
            <a:ext cx="13608512" cy="1226851"/>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b">
            <a:normAutofit fontScale="100000" lnSpcReduction="0"/>
          </a:bodyPr>
          <a:lstStyle>
            <a:lvl1pPr>
              <a:lnSpc>
                <a:spcPct val="80000"/>
              </a:lnSpc>
              <a:defRPr spc="-128" sz="6400">
                <a:solidFill>
                  <a:srgbClr val="FCCB56"/>
                </a:solidFill>
                <a:latin typeface="Helvetica Neue Medium"/>
                <a:ea typeface="Helvetica Neue Medium"/>
                <a:cs typeface="Helvetica Neue Medium"/>
                <a:sym typeface="Helvetica Neue Medium"/>
              </a:defRPr>
            </a:lvl1pPr>
          </a:lstStyle>
          <a:p>
            <a:pPr/>
            <a:r>
              <a:t>EuroTcl 2023 - State of Tcl</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1">
                <a:lumOff val="-9999"/>
              </a:schemeClr>
            </a:gs>
            <a:gs pos="100000">
              <a:srgbClr val="00457B"/>
            </a:gs>
          </a:gsLst>
          <a:path path="circle">
            <a:fillToRect l="50000" t="50000" r="50000" b="50000"/>
          </a:path>
        </a:gradFill>
      </p:bgPr>
    </p:bg>
    <p:spTree>
      <p:nvGrpSpPr>
        <p:cNvPr id="1" name=""/>
        <p:cNvGrpSpPr/>
        <p:nvPr/>
      </p:nvGrpSpPr>
      <p:grpSpPr>
        <a:xfrm>
          <a:off x="0" y="0"/>
          <a:ext cx="0" cy="0"/>
          <a:chOff x="0" y="0"/>
          <a:chExt cx="0" cy="0"/>
        </a:xfrm>
      </p:grpSpPr>
      <p:sp>
        <p:nvSpPr>
          <p:cNvPr id="219" name="Content Placeholder 4"/>
          <p:cNvSpPr txBox="1"/>
          <p:nvPr/>
        </p:nvSpPr>
        <p:spPr>
          <a:xfrm>
            <a:off x="6131526" y="3279128"/>
            <a:ext cx="12120948" cy="5500864"/>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gn="l" defTabSz="397763">
              <a:lnSpc>
                <a:spcPct val="150000"/>
              </a:lnSpc>
              <a:defRPr b="1" sz="4176">
                <a:solidFill>
                  <a:srgbClr val="FCCB56"/>
                </a:solidFill>
                <a:latin typeface="+mn-lt"/>
                <a:ea typeface="+mn-ea"/>
                <a:cs typeface="+mn-cs"/>
                <a:sym typeface="Helvetica"/>
              </a:defRPr>
            </a:pPr>
            <a:r>
              <a:t>Pressing needs</a:t>
            </a:r>
            <a:endParaRPr>
              <a:solidFill>
                <a:schemeClr val="accent4"/>
              </a:solidFill>
            </a:endParaRPr>
          </a:p>
          <a:p>
            <a:pPr marL="662940" indent="-441959" algn="l" defTabSz="397763">
              <a:lnSpc>
                <a:spcPct val="150000"/>
              </a:lnSpc>
              <a:buClr>
                <a:srgbClr val="FFC627"/>
              </a:buClr>
              <a:buSzPct val="100000"/>
              <a:buFont typeface="Arial"/>
              <a:buChar char="•"/>
              <a:defRPr sz="4176">
                <a:solidFill>
                  <a:srgbClr val="FFFFFF"/>
                </a:solidFill>
                <a:latin typeface="+mn-lt"/>
                <a:ea typeface="+mn-ea"/>
                <a:cs typeface="+mn-cs"/>
                <a:sym typeface="Helvetica"/>
              </a:defRPr>
            </a:pPr>
            <a:r>
              <a:t>get Tcl/Tk 9.0 out the door</a:t>
            </a:r>
          </a:p>
          <a:p>
            <a:pPr marL="662940" indent="-441959" algn="l" defTabSz="397763">
              <a:lnSpc>
                <a:spcPct val="150000"/>
              </a:lnSpc>
              <a:buClr>
                <a:srgbClr val="FFC627"/>
              </a:buClr>
              <a:buSzPct val="100000"/>
              <a:buFont typeface="Arial"/>
              <a:buChar char="•"/>
              <a:defRPr sz="4176">
                <a:solidFill>
                  <a:srgbClr val="FFFFFF"/>
                </a:solidFill>
                <a:latin typeface="+mn-lt"/>
                <a:ea typeface="+mn-ea"/>
                <a:cs typeface="+mn-cs"/>
                <a:sym typeface="Helvetica"/>
              </a:defRPr>
            </a:pPr>
            <a:r>
              <a:t>improve the Tcl/Tk messaging</a:t>
            </a:r>
          </a:p>
          <a:p>
            <a:pPr marL="662940" indent="-441959" algn="l" defTabSz="397763">
              <a:lnSpc>
                <a:spcPct val="150000"/>
              </a:lnSpc>
              <a:buClr>
                <a:srgbClr val="FFC627"/>
              </a:buClr>
              <a:buSzPct val="100000"/>
              <a:buFont typeface="Arial"/>
              <a:buChar char="•"/>
              <a:defRPr sz="4176">
                <a:solidFill>
                  <a:srgbClr val="FFFFFF"/>
                </a:solidFill>
                <a:latin typeface="+mn-lt"/>
                <a:ea typeface="+mn-ea"/>
                <a:cs typeface="+mn-cs"/>
                <a:sym typeface="Helvetica"/>
              </a:defRPr>
            </a:pPr>
            <a:r>
              <a:t>make it easier for people to try Tcl/Tk</a:t>
            </a:r>
          </a:p>
          <a:p>
            <a:pPr marL="662940" indent="-441959" algn="l" defTabSz="397763">
              <a:lnSpc>
                <a:spcPct val="150000"/>
              </a:lnSpc>
              <a:buClr>
                <a:srgbClr val="FFC627"/>
              </a:buClr>
              <a:buSzPct val="100000"/>
              <a:buFont typeface="Arial"/>
              <a:buChar char="•"/>
              <a:defRPr sz="4176">
                <a:solidFill>
                  <a:srgbClr val="FFFFFF"/>
                </a:solidFill>
                <a:latin typeface="+mn-lt"/>
                <a:ea typeface="+mn-ea"/>
                <a:cs typeface="+mn-cs"/>
                <a:sym typeface="Helvetica"/>
              </a:defRPr>
            </a:pPr>
            <a:r>
              <a:t>increase the release cadence</a:t>
            </a:r>
          </a:p>
          <a:p>
            <a:pPr marL="662940" indent="-441959" algn="l" defTabSz="397763">
              <a:lnSpc>
                <a:spcPct val="150000"/>
              </a:lnSpc>
              <a:buClr>
                <a:srgbClr val="FFC627"/>
              </a:buClr>
              <a:buSzPct val="100000"/>
              <a:buFont typeface="Arial"/>
              <a:buChar char="•"/>
              <a:defRPr sz="4176">
                <a:solidFill>
                  <a:srgbClr val="FFFFFF"/>
                </a:solidFill>
                <a:latin typeface="+mn-lt"/>
                <a:ea typeface="+mn-ea"/>
                <a:cs typeface="+mn-cs"/>
                <a:sym typeface="Helvetica"/>
              </a:defRPr>
            </a:pPr>
            <a:r>
              <a:t>expand the TCT</a:t>
            </a:r>
          </a:p>
        </p:txBody>
      </p:sp>
      <p:sp>
        <p:nvSpPr>
          <p:cNvPr id="220" name="Title"/>
          <p:cNvSpPr txBox="1"/>
          <p:nvPr/>
        </p:nvSpPr>
        <p:spPr>
          <a:xfrm>
            <a:off x="5387744" y="415652"/>
            <a:ext cx="13608512" cy="1226851"/>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b">
            <a:normAutofit fontScale="100000" lnSpcReduction="0"/>
          </a:bodyPr>
          <a:lstStyle>
            <a:lvl1pPr>
              <a:lnSpc>
                <a:spcPct val="80000"/>
              </a:lnSpc>
              <a:defRPr spc="-128" sz="6400">
                <a:solidFill>
                  <a:srgbClr val="FCCB56"/>
                </a:solidFill>
                <a:latin typeface="Helvetica Neue Medium"/>
                <a:ea typeface="Helvetica Neue Medium"/>
                <a:cs typeface="Helvetica Neue Medium"/>
                <a:sym typeface="Helvetica Neue Medium"/>
              </a:defRPr>
            </a:lvl1pPr>
          </a:lstStyle>
          <a:p>
            <a:pPr/>
            <a:r>
              <a:t>EuroTcl 2023 - State of Tcl</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38099" tIns="38099" rIns="38099" bIns="38099" numCol="1" spcCol="38100" rtlCol="0" anchor="ctr" upright="0">
        <a:spAutoFit/>
      </a:bodyPr>
      <a:lstStyle>
        <a:defPPr marL="0" marR="0" indent="0" algn="ctr" defTabSz="2438339"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8099" tIns="38099" rIns="38099" bIns="38099" numCol="1" spcCol="38100" rtlCol="0" anchor="ctr" upright="0">
        <a:spAutoFit/>
      </a:bodyPr>
      <a:lstStyle>
        <a:defPPr marL="0" marR="0" indent="0" algn="ctr" defTabSz="2438339"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38099" tIns="38099" rIns="38099" bIns="38099" numCol="1" spcCol="38100" rtlCol="0" anchor="ctr" upright="0">
        <a:spAutoFit/>
      </a:bodyPr>
      <a:lstStyle>
        <a:defPPr marL="0" marR="0" indent="0" algn="ctr" defTabSz="2438339"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8099" tIns="38099" rIns="38099" bIns="38099" numCol="1" spcCol="38100" rtlCol="0" anchor="ctr" upright="0">
        <a:spAutoFit/>
      </a:bodyPr>
      <a:lstStyle>
        <a:defPPr marL="0" marR="0" indent="0" algn="ctr" defTabSz="2438339"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